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1647" r:id="rId5"/>
    <p:sldId id="343" r:id="rId6"/>
    <p:sldId id="436" r:id="rId7"/>
    <p:sldId id="406" r:id="rId8"/>
    <p:sldId id="407" r:id="rId9"/>
    <p:sldId id="408" r:id="rId10"/>
    <p:sldId id="336" r:id="rId11"/>
    <p:sldId id="410" r:id="rId12"/>
    <p:sldId id="413" r:id="rId13"/>
    <p:sldId id="414" r:id="rId14"/>
    <p:sldId id="41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6D8196-377B-C3F0-828A-4B90014D904D}" v="2" dt="2024-06-13T15:17:21.416"/>
    <p1510:client id="{F0B8086A-5018-F826-15EA-DE305ED8FAA5}" v="2" dt="2024-06-12T06:56:59.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id, Farhat (Cognizant)" userId="S::2178678@cognizant.com::8f96df7a-38fb-41c2-b524-7bebc2790035" providerId="AD" clId="Web-{8AECDE11-57D1-5CB1-30AB-898D1327A497}"/>
    <pc:docChg chg="modSld">
      <pc:chgData name="Rashid, Farhat (Cognizant)" userId="S::2178678@cognizant.com::8f96df7a-38fb-41c2-b524-7bebc2790035" providerId="AD" clId="Web-{8AECDE11-57D1-5CB1-30AB-898D1327A497}" dt="2024-06-11T14:13:34.588" v="0" actId="1076"/>
      <pc:docMkLst>
        <pc:docMk/>
      </pc:docMkLst>
      <pc:sldChg chg="modSp">
        <pc:chgData name="Rashid, Farhat (Cognizant)" userId="S::2178678@cognizant.com::8f96df7a-38fb-41c2-b524-7bebc2790035" providerId="AD" clId="Web-{8AECDE11-57D1-5CB1-30AB-898D1327A497}" dt="2024-06-11T14:13:34.588" v="0" actId="1076"/>
        <pc:sldMkLst>
          <pc:docMk/>
          <pc:sldMk cId="2693388770" sldId="336"/>
        </pc:sldMkLst>
        <pc:spChg chg="mod">
          <ac:chgData name="Rashid, Farhat (Cognizant)" userId="S::2178678@cognizant.com::8f96df7a-38fb-41c2-b524-7bebc2790035" providerId="AD" clId="Web-{8AECDE11-57D1-5CB1-30AB-898D1327A497}" dt="2024-06-11T14:13:34.588" v="0" actId="1076"/>
          <ac:spMkLst>
            <pc:docMk/>
            <pc:sldMk cId="2693388770" sldId="336"/>
            <ac:spMk id="7" creationId="{EA62AF6B-8392-19D6-4008-8B9EDDD439E9}"/>
          </ac:spMkLst>
        </pc:spChg>
      </pc:sldChg>
    </pc:docChg>
  </pc:docChgLst>
  <pc:docChgLst>
    <pc:chgData name="S, Ramsundar (Cognizant)" userId="S::298277@cognizant.com::9489add3-e901-4d7d-b5ca-dc4df1d6df7d" providerId="AD" clId="Web-{866D8196-377B-C3F0-828A-4B90014D904D}"/>
    <pc:docChg chg="modSld">
      <pc:chgData name="S, Ramsundar (Cognizant)" userId="S::298277@cognizant.com::9489add3-e901-4d7d-b5ca-dc4df1d6df7d" providerId="AD" clId="Web-{866D8196-377B-C3F0-828A-4B90014D904D}" dt="2024-06-13T15:17:21.416" v="1"/>
      <pc:docMkLst>
        <pc:docMk/>
      </pc:docMkLst>
      <pc:sldChg chg="addSp delSp">
        <pc:chgData name="S, Ramsundar (Cognizant)" userId="S::298277@cognizant.com::9489add3-e901-4d7d-b5ca-dc4df1d6df7d" providerId="AD" clId="Web-{866D8196-377B-C3F0-828A-4B90014D904D}" dt="2024-06-13T15:17:21.416" v="1"/>
        <pc:sldMkLst>
          <pc:docMk/>
          <pc:sldMk cId="987528749" sldId="408"/>
        </pc:sldMkLst>
        <pc:picChg chg="add del">
          <ac:chgData name="S, Ramsundar (Cognizant)" userId="S::298277@cognizant.com::9489add3-e901-4d7d-b5ca-dc4df1d6df7d" providerId="AD" clId="Web-{866D8196-377B-C3F0-828A-4B90014D904D}" dt="2024-06-13T15:17:21.416" v="1"/>
          <ac:picMkLst>
            <pc:docMk/>
            <pc:sldMk cId="987528749" sldId="408"/>
            <ac:picMk id="3" creationId="{FED7435C-732F-28C6-A281-3B1FA8A6A5A3}"/>
          </ac:picMkLst>
        </pc:picChg>
      </pc:sldChg>
    </pc:docChg>
  </pc:docChgLst>
  <pc:docChgLst>
    <pc:chgData name="S, Ramsundar (Cognizant)" userId="S::298277@cognizant.com::9489add3-e901-4d7d-b5ca-dc4df1d6df7d" providerId="AD" clId="Web-{F0B8086A-5018-F826-15EA-DE305ED8FAA5}"/>
    <pc:docChg chg="modSld">
      <pc:chgData name="S, Ramsundar (Cognizant)" userId="S::298277@cognizant.com::9489add3-e901-4d7d-b5ca-dc4df1d6df7d" providerId="AD" clId="Web-{F0B8086A-5018-F826-15EA-DE305ED8FAA5}" dt="2024-06-12T06:56:59.193" v="1" actId="1076"/>
      <pc:docMkLst>
        <pc:docMk/>
      </pc:docMkLst>
      <pc:sldChg chg="modSp">
        <pc:chgData name="S, Ramsundar (Cognizant)" userId="S::298277@cognizant.com::9489add3-e901-4d7d-b5ca-dc4df1d6df7d" providerId="AD" clId="Web-{F0B8086A-5018-F826-15EA-DE305ED8FAA5}" dt="2024-06-12T06:56:59.193" v="1" actId="1076"/>
        <pc:sldMkLst>
          <pc:docMk/>
          <pc:sldMk cId="3899017228" sldId="415"/>
        </pc:sldMkLst>
        <pc:picChg chg="mod">
          <ac:chgData name="S, Ramsundar (Cognizant)" userId="S::298277@cognizant.com::9489add3-e901-4d7d-b5ca-dc4df1d6df7d" providerId="AD" clId="Web-{F0B8086A-5018-F826-15EA-DE305ED8FAA5}" dt="2024-06-12T06:56:59.193" v="1" actId="1076"/>
          <ac:picMkLst>
            <pc:docMk/>
            <pc:sldMk cId="3899017228" sldId="415"/>
            <ac:picMk id="2" creationId="{539A0AC5-753F-00B4-86D8-8CD8D807BA96}"/>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quare photo 2">
    <p:bg>
      <p:bgPr>
        <a:solidFill>
          <a:srgbClr val="FFF8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17984"/>
            <a:ext cx="7758903" cy="615553"/>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7752752"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4D1E6E7-6980-34C8-5B50-9BC3D2B8E20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42183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3074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79207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07777"/>
          </a:xfrm>
        </p:spPr>
        <p:txBody>
          <a:bodyPr tIns="0"/>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49284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cenario five steps">
    <p:spTree>
      <p:nvGrpSpPr>
        <p:cNvPr id="1" name=""/>
        <p:cNvGrpSpPr/>
        <p:nvPr/>
      </p:nvGrpSpPr>
      <p:grpSpPr>
        <a:xfrm>
          <a:off x="0" y="0"/>
          <a:ext cx="0" cy="0"/>
          <a:chOff x="0" y="0"/>
          <a:chExt cx="0" cy="0"/>
        </a:xfrm>
      </p:grpSpPr>
      <p:sp>
        <p:nvSpPr>
          <p:cNvPr id="3" name="Rectangle: Rounded Corners 28">
            <a:extLst>
              <a:ext uri="{FF2B5EF4-FFF2-40B4-BE49-F238E27FC236}">
                <a16:creationId xmlns:a16="http://schemas.microsoft.com/office/drawing/2014/main" id="{2D1077C7-2D8F-78F3-7240-DA0E174889E3}"/>
              </a:ext>
              <a:ext uri="{C183D7F6-B498-43B3-948B-1728B52AA6E4}">
                <adec:decorative xmlns:adec="http://schemas.microsoft.com/office/drawing/2017/decorative" val="1"/>
              </a:ext>
            </a:extLst>
          </p:cNvPr>
          <p:cNvSpPr>
            <a:spLocks/>
          </p:cNvSpPr>
          <p:nvPr userDrawn="1"/>
        </p:nvSpPr>
        <p:spPr bwMode="auto">
          <a:xfrm>
            <a:off x="0" y="1238491"/>
            <a:ext cx="12192000" cy="5619510"/>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387766"/>
            <a:ext cx="5672544" cy="526298"/>
          </a:xfrm>
        </p:spPr>
        <p:txBody>
          <a:bodyPr tIns="0"/>
          <a:lstStyle>
            <a:lvl1pPr>
              <a:lnSpc>
                <a:spcPct val="95000"/>
              </a:lnSpc>
              <a:defRPr sz="1800" spc="0">
                <a:latin typeface="+mj-lt"/>
                <a:cs typeface="Segoe UI" panose="020B0502040204020203" pitchFamily="34" charset="0"/>
              </a:defRPr>
            </a:lvl1pPr>
          </a:lstStyle>
          <a:p>
            <a:r>
              <a:rPr lang="en-US"/>
              <a:t>Click to edit Master title style; can be up to two lines long; lorem ipsum dolor sit </a:t>
            </a:r>
            <a:r>
              <a:rPr lang="en-US" err="1"/>
              <a:t>amet</a:t>
            </a:r>
            <a:r>
              <a:rPr lang="en-US"/>
              <a:t> </a:t>
            </a:r>
            <a:r>
              <a:rPr lang="en-US" err="1"/>
              <a:t>consectetur</a:t>
            </a:r>
            <a:endParaRPr lang="en-US"/>
          </a:p>
        </p:txBody>
      </p:sp>
      <p:sp>
        <p:nvSpPr>
          <p:cNvPr id="4" name="Freeform: Shape 2">
            <a:extLst>
              <a:ext uri="{FF2B5EF4-FFF2-40B4-BE49-F238E27FC236}">
                <a16:creationId xmlns:a16="http://schemas.microsoft.com/office/drawing/2014/main" id="{2F51F4A4-9D1C-10B6-3868-E6FD8FD9C23B}"/>
              </a:ext>
              <a:ext uri="{C183D7F6-B498-43B3-948B-1728B52AA6E4}">
                <adec:decorative xmlns:adec="http://schemas.microsoft.com/office/drawing/2017/decorative" val="1"/>
              </a:ext>
            </a:extLst>
          </p:cNvPr>
          <p:cNvSpPr/>
          <p:nvPr userDrawn="1"/>
        </p:nvSpPr>
        <p:spPr bwMode="auto">
          <a:xfrm>
            <a:off x="-1576" y="1761263"/>
            <a:ext cx="11100760"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0 w 9706877"/>
              <a:gd name="connsiteY0" fmla="*/ 0 h 2491048"/>
              <a:gd name="connsiteX1" fmla="*/ 9486494 w 9706877"/>
              <a:gd name="connsiteY1" fmla="*/ 0 h 2491048"/>
              <a:gd name="connsiteX2" fmla="*/ 9706877 w 9706877"/>
              <a:gd name="connsiteY2" fmla="*/ 220383 h 2491048"/>
              <a:gd name="connsiteX3" fmla="*/ 9706877 w 9706877"/>
              <a:gd name="connsiteY3" fmla="*/ 2270665 h 2491048"/>
              <a:gd name="connsiteX4" fmla="*/ 9486494 w 9706877"/>
              <a:gd name="connsiteY4" fmla="*/ 2491048 h 2491048"/>
              <a:gd name="connsiteX5" fmla="*/ 635902 w 9706877"/>
              <a:gd name="connsiteY5" fmla="*/ 2491048 h 2491048"/>
              <a:gd name="connsiteX0" fmla="*/ 19270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289046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745418"/>
              <a:gd name="connsiteY0" fmla="*/ 0 h 2491048"/>
              <a:gd name="connsiteX1" fmla="*/ 9525035 w 9745418"/>
              <a:gd name="connsiteY1" fmla="*/ 0 h 2491048"/>
              <a:gd name="connsiteX2" fmla="*/ 9745418 w 9745418"/>
              <a:gd name="connsiteY2" fmla="*/ 220383 h 2491048"/>
              <a:gd name="connsiteX3" fmla="*/ 9745418 w 9745418"/>
              <a:gd name="connsiteY3" fmla="*/ 2270665 h 2491048"/>
              <a:gd name="connsiteX4" fmla="*/ 9525035 w 9745418"/>
              <a:gd name="connsiteY4" fmla="*/ 2491048 h 2491048"/>
              <a:gd name="connsiteX5" fmla="*/ 19271 w 9745418"/>
              <a:gd name="connsiteY5" fmla="*/ 2491048 h 2491048"/>
              <a:gd name="connsiteX0" fmla="*/ 28903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54159 w 9697244"/>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 w 9697244"/>
              <a:gd name="connsiteY5" fmla="*/ 2491048 h 2491048"/>
              <a:gd name="connsiteX0" fmla="*/ 240871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9634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0 w 10058822"/>
              <a:gd name="connsiteY0" fmla="*/ 0 h 2491048"/>
              <a:gd name="connsiteX1" fmla="*/ 9838439 w 10058822"/>
              <a:gd name="connsiteY1" fmla="*/ 0 h 2491048"/>
              <a:gd name="connsiteX2" fmla="*/ 10058822 w 10058822"/>
              <a:gd name="connsiteY2" fmla="*/ 220383 h 2491048"/>
              <a:gd name="connsiteX3" fmla="*/ 10058822 w 10058822"/>
              <a:gd name="connsiteY3" fmla="*/ 2270665 h 2491048"/>
              <a:gd name="connsiteX4" fmla="*/ 9838439 w 10058822"/>
              <a:gd name="connsiteY4" fmla="*/ 2491048 h 2491048"/>
              <a:gd name="connsiteX5" fmla="*/ 120707 w 10058822"/>
              <a:gd name="connsiteY5" fmla="*/ 2491048 h 2491048"/>
              <a:gd name="connsiteX0" fmla="*/ 324 w 10059146"/>
              <a:gd name="connsiteY0" fmla="*/ 0 h 2491048"/>
              <a:gd name="connsiteX1" fmla="*/ 9838763 w 10059146"/>
              <a:gd name="connsiteY1" fmla="*/ 0 h 2491048"/>
              <a:gd name="connsiteX2" fmla="*/ 10059146 w 10059146"/>
              <a:gd name="connsiteY2" fmla="*/ 220383 h 2491048"/>
              <a:gd name="connsiteX3" fmla="*/ 10059146 w 10059146"/>
              <a:gd name="connsiteY3" fmla="*/ 2270665 h 2491048"/>
              <a:gd name="connsiteX4" fmla="*/ 9838763 w 10059146"/>
              <a:gd name="connsiteY4" fmla="*/ 2491048 h 2491048"/>
              <a:gd name="connsiteX5" fmla="*/ 0 w 10059146"/>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146" h="2491048">
                <a:moveTo>
                  <a:pt x="324" y="0"/>
                </a:moveTo>
                <a:lnTo>
                  <a:pt x="9838763" y="0"/>
                </a:lnTo>
                <a:cubicBezTo>
                  <a:pt x="9960477" y="0"/>
                  <a:pt x="10059146" y="98669"/>
                  <a:pt x="10059146" y="220383"/>
                </a:cubicBezTo>
                <a:lnTo>
                  <a:pt x="10059146" y="2270665"/>
                </a:lnTo>
                <a:cubicBezTo>
                  <a:pt x="10059146" y="2392379"/>
                  <a:pt x="9960477" y="2491048"/>
                  <a:pt x="9838763"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09DFAC3A-9D18-4DFA-67CB-EE7054879BA6}"/>
              </a:ext>
              <a:ext uri="{C183D7F6-B498-43B3-948B-1728B52AA6E4}">
                <adec:decorative xmlns:adec="http://schemas.microsoft.com/office/drawing/2017/decorative" val="1"/>
              </a:ext>
            </a:extLst>
          </p:cNvPr>
          <p:cNvGrpSpPr/>
          <p:nvPr userDrawn="1"/>
        </p:nvGrpSpPr>
        <p:grpSpPr>
          <a:xfrm>
            <a:off x="3636944" y="1684408"/>
            <a:ext cx="166152" cy="166152"/>
            <a:chOff x="5214995" y="-1168400"/>
            <a:chExt cx="431800" cy="431800"/>
          </a:xfrm>
        </p:grpSpPr>
        <p:sp>
          <p:nvSpPr>
            <p:cNvPr id="42" name="Oval 41">
              <a:extLst>
                <a:ext uri="{FF2B5EF4-FFF2-40B4-BE49-F238E27FC236}">
                  <a16:creationId xmlns:a16="http://schemas.microsoft.com/office/drawing/2014/main" id="{71508D32-3003-665E-D9C9-67ACD21C3D71}"/>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89">
              <a:extLst>
                <a:ext uri="{FF2B5EF4-FFF2-40B4-BE49-F238E27FC236}">
                  <a16:creationId xmlns:a16="http://schemas.microsoft.com/office/drawing/2014/main" id="{248CF6DE-65DC-C736-D623-1F2A06E914A7}"/>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4" name="Group 43">
            <a:extLst>
              <a:ext uri="{FF2B5EF4-FFF2-40B4-BE49-F238E27FC236}">
                <a16:creationId xmlns:a16="http://schemas.microsoft.com/office/drawing/2014/main" id="{D45B81D1-84F0-94E4-4DE4-7A327E9B2AE4}"/>
              </a:ext>
              <a:ext uri="{C183D7F6-B498-43B3-948B-1728B52AA6E4}">
                <adec:decorative xmlns:adec="http://schemas.microsoft.com/office/drawing/2017/decorative" val="1"/>
              </a:ext>
            </a:extLst>
          </p:cNvPr>
          <p:cNvGrpSpPr/>
          <p:nvPr userDrawn="1"/>
        </p:nvGrpSpPr>
        <p:grpSpPr>
          <a:xfrm>
            <a:off x="7100584" y="1684408"/>
            <a:ext cx="166152" cy="166152"/>
            <a:chOff x="5214995" y="-1168400"/>
            <a:chExt cx="431800" cy="431800"/>
          </a:xfrm>
        </p:grpSpPr>
        <p:sp>
          <p:nvSpPr>
            <p:cNvPr id="45" name="Oval 44">
              <a:extLst>
                <a:ext uri="{FF2B5EF4-FFF2-40B4-BE49-F238E27FC236}">
                  <a16:creationId xmlns:a16="http://schemas.microsoft.com/office/drawing/2014/main" id="{E8C73BD9-3028-F45B-8158-789AEF32D47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6" name="Rectangle 89">
              <a:extLst>
                <a:ext uri="{FF2B5EF4-FFF2-40B4-BE49-F238E27FC236}">
                  <a16:creationId xmlns:a16="http://schemas.microsoft.com/office/drawing/2014/main" id="{FAF601F9-E0B9-1FBF-2750-424B7916332E}"/>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F779840A-3B56-4441-9EB1-044204839ABC}"/>
              </a:ext>
              <a:ext uri="{C183D7F6-B498-43B3-948B-1728B52AA6E4}">
                <adec:decorative xmlns:adec="http://schemas.microsoft.com/office/drawing/2017/decorative" val="1"/>
              </a:ext>
            </a:extLst>
          </p:cNvPr>
          <p:cNvGrpSpPr/>
          <p:nvPr userDrawn="1"/>
        </p:nvGrpSpPr>
        <p:grpSpPr>
          <a:xfrm flipH="1">
            <a:off x="5368764" y="4142745"/>
            <a:ext cx="166152" cy="166152"/>
            <a:chOff x="5214995" y="-1168400"/>
            <a:chExt cx="431800" cy="431800"/>
          </a:xfrm>
        </p:grpSpPr>
        <p:sp>
          <p:nvSpPr>
            <p:cNvPr id="48" name="Oval 47">
              <a:extLst>
                <a:ext uri="{FF2B5EF4-FFF2-40B4-BE49-F238E27FC236}">
                  <a16:creationId xmlns:a16="http://schemas.microsoft.com/office/drawing/2014/main" id="{2672E089-DCD3-79B1-E202-7C5F962CAC8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9" name="Rectangle 89">
              <a:extLst>
                <a:ext uri="{FF2B5EF4-FFF2-40B4-BE49-F238E27FC236}">
                  <a16:creationId xmlns:a16="http://schemas.microsoft.com/office/drawing/2014/main" id="{5A2EC4C6-437C-8108-922E-C4B4286B3B35}"/>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A8269E9-7FA7-00B4-27D8-BD3C30EC9C33}"/>
              </a:ext>
              <a:ext uri="{C183D7F6-B498-43B3-948B-1728B52AA6E4}">
                <adec:decorative xmlns:adec="http://schemas.microsoft.com/office/drawing/2017/decorative" val="1"/>
              </a:ext>
            </a:extLst>
          </p:cNvPr>
          <p:cNvGrpSpPr/>
          <p:nvPr userDrawn="1"/>
        </p:nvGrpSpPr>
        <p:grpSpPr>
          <a:xfrm rot="5400000">
            <a:off x="11016108" y="2124548"/>
            <a:ext cx="166152" cy="166152"/>
            <a:chOff x="5214995" y="-1168400"/>
            <a:chExt cx="431800" cy="431800"/>
          </a:xfrm>
        </p:grpSpPr>
        <p:sp>
          <p:nvSpPr>
            <p:cNvPr id="54" name="Oval 53">
              <a:extLst>
                <a:ext uri="{FF2B5EF4-FFF2-40B4-BE49-F238E27FC236}">
                  <a16:creationId xmlns:a16="http://schemas.microsoft.com/office/drawing/2014/main" id="{4716AABC-F343-A221-57CC-C5D99F7B3846}"/>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Rectangle 89">
              <a:extLst>
                <a:ext uri="{FF2B5EF4-FFF2-40B4-BE49-F238E27FC236}">
                  <a16:creationId xmlns:a16="http://schemas.microsoft.com/office/drawing/2014/main" id="{061DE92A-41EF-BE20-2B32-1F1C759D49C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6" name="Group 55">
            <a:extLst>
              <a:ext uri="{FF2B5EF4-FFF2-40B4-BE49-F238E27FC236}">
                <a16:creationId xmlns:a16="http://schemas.microsoft.com/office/drawing/2014/main" id="{3D806EBC-6CF0-B99D-315F-A10C3C5C5E85}"/>
              </a:ext>
              <a:ext uri="{C183D7F6-B498-43B3-948B-1728B52AA6E4}">
                <adec:decorative xmlns:adec="http://schemas.microsoft.com/office/drawing/2017/decorative" val="1"/>
              </a:ext>
            </a:extLst>
          </p:cNvPr>
          <p:cNvGrpSpPr/>
          <p:nvPr userDrawn="1"/>
        </p:nvGrpSpPr>
        <p:grpSpPr>
          <a:xfrm rot="5400000">
            <a:off x="11016108" y="3672835"/>
            <a:ext cx="166152" cy="166152"/>
            <a:chOff x="5214995" y="-1168400"/>
            <a:chExt cx="431800" cy="431800"/>
          </a:xfrm>
        </p:grpSpPr>
        <p:sp>
          <p:nvSpPr>
            <p:cNvPr id="57" name="Oval 56">
              <a:extLst>
                <a:ext uri="{FF2B5EF4-FFF2-40B4-BE49-F238E27FC236}">
                  <a16:creationId xmlns:a16="http://schemas.microsoft.com/office/drawing/2014/main" id="{FCE15390-CFE7-F286-A235-8FA675AD4A0E}"/>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8" name="Rectangle 89">
              <a:extLst>
                <a:ext uri="{FF2B5EF4-FFF2-40B4-BE49-F238E27FC236}">
                  <a16:creationId xmlns:a16="http://schemas.microsoft.com/office/drawing/2014/main" id="{3AEFD386-8FD7-D901-A569-04180E61B0C0}"/>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1BB75DAB-4D8A-2933-BB52-0C94AA4816E3}"/>
              </a:ext>
            </a:extLst>
          </p:cNvPr>
          <p:cNvSpPr txBox="1"/>
          <p:nvPr userDrawn="1"/>
        </p:nvSpPr>
        <p:spPr>
          <a:xfrm>
            <a:off x="10369751"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Scenario level:</a:t>
            </a:r>
          </a:p>
        </p:txBody>
      </p:sp>
      <p:sp>
        <p:nvSpPr>
          <p:cNvPr id="84" name="TextBox 83">
            <a:extLst>
              <a:ext uri="{FF2B5EF4-FFF2-40B4-BE49-F238E27FC236}">
                <a16:creationId xmlns:a16="http://schemas.microsoft.com/office/drawing/2014/main" id="{8D8427AA-F015-D373-46E2-2EB1053D80CE}"/>
              </a:ext>
            </a:extLst>
          </p:cNvPr>
          <p:cNvSpPr txBox="1"/>
          <p:nvPr userDrawn="1"/>
        </p:nvSpPr>
        <p:spPr>
          <a:xfrm>
            <a:off x="9126681"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Products used:</a:t>
            </a:r>
          </a:p>
        </p:txBody>
      </p:sp>
      <p:cxnSp>
        <p:nvCxnSpPr>
          <p:cNvPr id="86" name="Straight Connector 85">
            <a:extLst>
              <a:ext uri="{FF2B5EF4-FFF2-40B4-BE49-F238E27FC236}">
                <a16:creationId xmlns:a16="http://schemas.microsoft.com/office/drawing/2014/main" id="{4216CED8-8F45-B380-FB1B-B9408979340F}"/>
              </a:ext>
            </a:extLst>
          </p:cNvPr>
          <p:cNvCxnSpPr/>
          <p:nvPr userDrawn="1"/>
        </p:nvCxnSpPr>
        <p:spPr>
          <a:xfrm>
            <a:off x="10357672" y="358721"/>
            <a:ext cx="0" cy="331655"/>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 Placeholder 92">
            <a:extLst>
              <a:ext uri="{FF2B5EF4-FFF2-40B4-BE49-F238E27FC236}">
                <a16:creationId xmlns:a16="http://schemas.microsoft.com/office/drawing/2014/main" id="{B818C25C-E120-78B9-B45A-1E32ACD400F2}"/>
              </a:ext>
            </a:extLst>
          </p:cNvPr>
          <p:cNvSpPr>
            <a:spLocks noGrp="1"/>
          </p:cNvSpPr>
          <p:nvPr>
            <p:ph type="body" sz="quarter" idx="10" hasCustomPrompt="1"/>
          </p:nvPr>
        </p:nvSpPr>
        <p:spPr>
          <a:xfrm>
            <a:off x="570453" y="6490609"/>
            <a:ext cx="9597418" cy="215444"/>
          </a:xfrm>
        </p:spPr>
        <p:txBody>
          <a:bodyPr>
            <a:spAutoFit/>
          </a:bodyPr>
          <a:lstStyle>
            <a:lvl1pPr marL="0" indent="0">
              <a:spcBef>
                <a:spcPts val="0"/>
              </a:spcBef>
              <a:buNone/>
              <a:defRPr sz="700"/>
            </a:lvl1p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95" name="Text Placeholder 94">
            <a:extLst>
              <a:ext uri="{FF2B5EF4-FFF2-40B4-BE49-F238E27FC236}">
                <a16:creationId xmlns:a16="http://schemas.microsoft.com/office/drawing/2014/main" id="{545F2FD2-44C5-DA9F-8E2B-13D6C03793D7}"/>
              </a:ext>
            </a:extLst>
          </p:cNvPr>
          <p:cNvSpPr>
            <a:spLocks noGrp="1"/>
          </p:cNvSpPr>
          <p:nvPr>
            <p:ph type="body" sz="quarter" idx="11"/>
          </p:nvPr>
        </p:nvSpPr>
        <p:spPr>
          <a:xfrm>
            <a:off x="58420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6" name="Text Placeholder 94">
            <a:extLst>
              <a:ext uri="{FF2B5EF4-FFF2-40B4-BE49-F238E27FC236}">
                <a16:creationId xmlns:a16="http://schemas.microsoft.com/office/drawing/2014/main" id="{8A6533F9-9132-CD8F-EACD-23DC8A6FF27F}"/>
              </a:ext>
            </a:extLst>
          </p:cNvPr>
          <p:cNvSpPr>
            <a:spLocks noGrp="1"/>
          </p:cNvSpPr>
          <p:nvPr>
            <p:ph type="body" sz="quarter" idx="12"/>
          </p:nvPr>
        </p:nvSpPr>
        <p:spPr>
          <a:xfrm>
            <a:off x="231602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7" name="Text Placeholder 94">
            <a:extLst>
              <a:ext uri="{FF2B5EF4-FFF2-40B4-BE49-F238E27FC236}">
                <a16:creationId xmlns:a16="http://schemas.microsoft.com/office/drawing/2014/main" id="{3B54AA0B-E0B1-5D11-B277-EFE8393CEB3D}"/>
              </a:ext>
            </a:extLst>
          </p:cNvPr>
          <p:cNvSpPr>
            <a:spLocks noGrp="1"/>
          </p:cNvSpPr>
          <p:nvPr>
            <p:ph type="body" sz="quarter" idx="13"/>
          </p:nvPr>
        </p:nvSpPr>
        <p:spPr>
          <a:xfrm>
            <a:off x="404784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8" name="Text Placeholder 94">
            <a:extLst>
              <a:ext uri="{FF2B5EF4-FFF2-40B4-BE49-F238E27FC236}">
                <a16:creationId xmlns:a16="http://schemas.microsoft.com/office/drawing/2014/main" id="{F4DCE8BB-0971-09CE-000F-84A576611FD9}"/>
              </a:ext>
            </a:extLst>
          </p:cNvPr>
          <p:cNvSpPr>
            <a:spLocks noGrp="1"/>
          </p:cNvSpPr>
          <p:nvPr>
            <p:ph type="body" sz="quarter" idx="14"/>
          </p:nvPr>
        </p:nvSpPr>
        <p:spPr>
          <a:xfrm>
            <a:off x="577966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9" name="Text Placeholder 94">
            <a:extLst>
              <a:ext uri="{FF2B5EF4-FFF2-40B4-BE49-F238E27FC236}">
                <a16:creationId xmlns:a16="http://schemas.microsoft.com/office/drawing/2014/main" id="{BC06CC83-0BF3-7305-E4C8-4FC7098F2465}"/>
              </a:ext>
            </a:extLst>
          </p:cNvPr>
          <p:cNvSpPr>
            <a:spLocks noGrp="1"/>
          </p:cNvSpPr>
          <p:nvPr>
            <p:ph type="body" sz="quarter" idx="15"/>
          </p:nvPr>
        </p:nvSpPr>
        <p:spPr>
          <a:xfrm>
            <a:off x="7511481"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03" name="Text Placeholder 102">
            <a:extLst>
              <a:ext uri="{FF2B5EF4-FFF2-40B4-BE49-F238E27FC236}">
                <a16:creationId xmlns:a16="http://schemas.microsoft.com/office/drawing/2014/main" id="{6B562108-00FE-5F42-7550-13BB7DE58EA1}"/>
              </a:ext>
            </a:extLst>
          </p:cNvPr>
          <p:cNvSpPr>
            <a:spLocks noGrp="1"/>
          </p:cNvSpPr>
          <p:nvPr>
            <p:ph type="body" sz="quarter" idx="17" hasCustomPrompt="1"/>
          </p:nvPr>
        </p:nvSpPr>
        <p:spPr>
          <a:xfrm>
            <a:off x="6519107" y="521099"/>
            <a:ext cx="3599821" cy="169277"/>
          </a:xfrm>
        </p:spPr>
        <p:txBody>
          <a:bodyPr/>
          <a:lstStyle>
            <a:lvl1pPr marL="0" indent="0" algn="r">
              <a:spcBef>
                <a:spcPts val="0"/>
              </a:spcBef>
              <a:buNone/>
              <a:defRPr sz="1100" b="1" i="0" spc="-20" baseline="0">
                <a:solidFill>
                  <a:srgbClr val="C03BC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pPr lvl="0"/>
            <a:r>
              <a:rPr lang="en-US"/>
              <a:t>Copilot for Microsoft 365</a:t>
            </a:r>
          </a:p>
        </p:txBody>
      </p:sp>
      <p:sp>
        <p:nvSpPr>
          <p:cNvPr id="106" name="Text Placeholder 105">
            <a:extLst>
              <a:ext uri="{FF2B5EF4-FFF2-40B4-BE49-F238E27FC236}">
                <a16:creationId xmlns:a16="http://schemas.microsoft.com/office/drawing/2014/main" id="{433B73A7-DB5C-AF5A-B12A-70E655D0C55D}"/>
              </a:ext>
            </a:extLst>
          </p:cNvPr>
          <p:cNvSpPr>
            <a:spLocks noGrp="1"/>
          </p:cNvSpPr>
          <p:nvPr>
            <p:ph type="body" sz="quarter" idx="18"/>
          </p:nvPr>
        </p:nvSpPr>
        <p:spPr>
          <a:xfrm>
            <a:off x="58420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7" name="Text Placeholder 105">
            <a:extLst>
              <a:ext uri="{FF2B5EF4-FFF2-40B4-BE49-F238E27FC236}">
                <a16:creationId xmlns:a16="http://schemas.microsoft.com/office/drawing/2014/main" id="{316E4613-3786-8D83-9628-7E09E4CE5CA3}"/>
              </a:ext>
            </a:extLst>
          </p:cNvPr>
          <p:cNvSpPr>
            <a:spLocks noGrp="1"/>
          </p:cNvSpPr>
          <p:nvPr>
            <p:ph type="body" sz="quarter" idx="19"/>
          </p:nvPr>
        </p:nvSpPr>
        <p:spPr>
          <a:xfrm>
            <a:off x="404784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8" name="Text Placeholder 105">
            <a:extLst>
              <a:ext uri="{FF2B5EF4-FFF2-40B4-BE49-F238E27FC236}">
                <a16:creationId xmlns:a16="http://schemas.microsoft.com/office/drawing/2014/main" id="{78B00E55-70B0-D155-AAB8-EDCD9850B3EA}"/>
              </a:ext>
            </a:extLst>
          </p:cNvPr>
          <p:cNvSpPr>
            <a:spLocks noGrp="1"/>
          </p:cNvSpPr>
          <p:nvPr>
            <p:ph type="body" sz="quarter" idx="20"/>
          </p:nvPr>
        </p:nvSpPr>
        <p:spPr>
          <a:xfrm>
            <a:off x="7511481"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9" name="Text Placeholder 105">
            <a:extLst>
              <a:ext uri="{FF2B5EF4-FFF2-40B4-BE49-F238E27FC236}">
                <a16:creationId xmlns:a16="http://schemas.microsoft.com/office/drawing/2014/main" id="{C966B391-3BF4-A5FB-4F8A-8B4B54689661}"/>
              </a:ext>
            </a:extLst>
          </p:cNvPr>
          <p:cNvSpPr>
            <a:spLocks noGrp="1"/>
          </p:cNvSpPr>
          <p:nvPr>
            <p:ph type="body" sz="quarter" idx="21"/>
          </p:nvPr>
        </p:nvSpPr>
        <p:spPr>
          <a:xfrm>
            <a:off x="58420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0" name="Text Placeholder 105">
            <a:extLst>
              <a:ext uri="{FF2B5EF4-FFF2-40B4-BE49-F238E27FC236}">
                <a16:creationId xmlns:a16="http://schemas.microsoft.com/office/drawing/2014/main" id="{A2B81D72-802A-1B65-345D-831621254381}"/>
              </a:ext>
            </a:extLst>
          </p:cNvPr>
          <p:cNvSpPr>
            <a:spLocks noGrp="1"/>
          </p:cNvSpPr>
          <p:nvPr>
            <p:ph type="body" sz="quarter" idx="22"/>
          </p:nvPr>
        </p:nvSpPr>
        <p:spPr>
          <a:xfrm>
            <a:off x="231602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1" name="Text Placeholder 105">
            <a:extLst>
              <a:ext uri="{FF2B5EF4-FFF2-40B4-BE49-F238E27FC236}">
                <a16:creationId xmlns:a16="http://schemas.microsoft.com/office/drawing/2014/main" id="{C0FC7227-E465-68DB-562C-41F9209C1C45}"/>
              </a:ext>
            </a:extLst>
          </p:cNvPr>
          <p:cNvSpPr>
            <a:spLocks noGrp="1"/>
          </p:cNvSpPr>
          <p:nvPr>
            <p:ph type="body" sz="quarter" idx="23"/>
          </p:nvPr>
        </p:nvSpPr>
        <p:spPr>
          <a:xfrm>
            <a:off x="404784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2" name="Text Placeholder 105">
            <a:extLst>
              <a:ext uri="{FF2B5EF4-FFF2-40B4-BE49-F238E27FC236}">
                <a16:creationId xmlns:a16="http://schemas.microsoft.com/office/drawing/2014/main" id="{E720EE0E-4289-B4F4-1115-2C86FBB940E8}"/>
              </a:ext>
            </a:extLst>
          </p:cNvPr>
          <p:cNvSpPr>
            <a:spLocks noGrp="1"/>
          </p:cNvSpPr>
          <p:nvPr>
            <p:ph type="body" sz="quarter" idx="24"/>
          </p:nvPr>
        </p:nvSpPr>
        <p:spPr>
          <a:xfrm>
            <a:off x="577966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3" name="Text Placeholder 105">
            <a:extLst>
              <a:ext uri="{FF2B5EF4-FFF2-40B4-BE49-F238E27FC236}">
                <a16:creationId xmlns:a16="http://schemas.microsoft.com/office/drawing/2014/main" id="{14FE71DF-89A5-D552-ED14-BA6299A9B591}"/>
              </a:ext>
            </a:extLst>
          </p:cNvPr>
          <p:cNvSpPr>
            <a:spLocks noGrp="1"/>
          </p:cNvSpPr>
          <p:nvPr>
            <p:ph type="body" sz="quarter" idx="25"/>
          </p:nvPr>
        </p:nvSpPr>
        <p:spPr>
          <a:xfrm>
            <a:off x="7511481"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5" name="Text Placeholder 105">
            <a:extLst>
              <a:ext uri="{FF2B5EF4-FFF2-40B4-BE49-F238E27FC236}">
                <a16:creationId xmlns:a16="http://schemas.microsoft.com/office/drawing/2014/main" id="{B939ABEF-8F03-D2E2-59E7-11A40F8ECABB}"/>
              </a:ext>
            </a:extLst>
          </p:cNvPr>
          <p:cNvSpPr>
            <a:spLocks noGrp="1"/>
          </p:cNvSpPr>
          <p:nvPr>
            <p:ph type="body" sz="quarter" idx="27"/>
          </p:nvPr>
        </p:nvSpPr>
        <p:spPr>
          <a:xfrm>
            <a:off x="2316020"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16" name="Text Placeholder 105">
            <a:extLst>
              <a:ext uri="{FF2B5EF4-FFF2-40B4-BE49-F238E27FC236}">
                <a16:creationId xmlns:a16="http://schemas.microsoft.com/office/drawing/2014/main" id="{76F241AD-4900-CAEB-243D-CD8A3BDFB17C}"/>
              </a:ext>
            </a:extLst>
          </p:cNvPr>
          <p:cNvSpPr>
            <a:spLocks noGrp="1"/>
          </p:cNvSpPr>
          <p:nvPr>
            <p:ph type="body" sz="quarter" idx="28"/>
          </p:nvPr>
        </p:nvSpPr>
        <p:spPr>
          <a:xfrm>
            <a:off x="5779660"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5" name="Text Placeholder 102">
            <a:extLst>
              <a:ext uri="{FF2B5EF4-FFF2-40B4-BE49-F238E27FC236}">
                <a16:creationId xmlns:a16="http://schemas.microsoft.com/office/drawing/2014/main" id="{4E598159-8F90-2398-990A-87C7DBACA382}"/>
              </a:ext>
            </a:extLst>
          </p:cNvPr>
          <p:cNvSpPr>
            <a:spLocks noGrp="1"/>
          </p:cNvSpPr>
          <p:nvPr>
            <p:ph type="body" sz="quarter" idx="30" hasCustomPrompt="1"/>
          </p:nvPr>
        </p:nvSpPr>
        <p:spPr>
          <a:xfrm>
            <a:off x="10430234" y="521099"/>
            <a:ext cx="1456966" cy="175614"/>
          </a:xfrm>
        </p:spPr>
        <p:txBody>
          <a:bodyPr/>
          <a:lstStyle>
            <a:lvl1pPr marL="0" indent="0" algn="r">
              <a:spcBef>
                <a:spcPts val="0"/>
              </a:spcBef>
              <a:buNone/>
              <a:defRPr sz="1100" b="1" i="0" spc="-20" baseline="0">
                <a:solidFill>
                  <a:srgbClr val="0078D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r>
              <a:rPr lang="en-US"/>
              <a:t>Get started</a:t>
            </a:r>
          </a:p>
        </p:txBody>
      </p:sp>
      <p:sp>
        <p:nvSpPr>
          <p:cNvPr id="15" name="Text Placeholder 10">
            <a:extLst>
              <a:ext uri="{FF2B5EF4-FFF2-40B4-BE49-F238E27FC236}">
                <a16:creationId xmlns:a16="http://schemas.microsoft.com/office/drawing/2014/main" id="{E2C3EC85-C88F-225A-CBED-DE8304928659}"/>
              </a:ext>
            </a:extLst>
          </p:cNvPr>
          <p:cNvSpPr>
            <a:spLocks noGrp="1"/>
          </p:cNvSpPr>
          <p:nvPr>
            <p:ph type="body" sz="quarter" idx="38" hasCustomPrompt="1"/>
          </p:nvPr>
        </p:nvSpPr>
        <p:spPr>
          <a:xfrm>
            <a:off x="11417128"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16" name="Text Placeholder 10">
            <a:extLst>
              <a:ext uri="{FF2B5EF4-FFF2-40B4-BE49-F238E27FC236}">
                <a16:creationId xmlns:a16="http://schemas.microsoft.com/office/drawing/2014/main" id="{8306C7F5-7630-A9FC-5340-EC699EA35853}"/>
              </a:ext>
            </a:extLst>
          </p:cNvPr>
          <p:cNvSpPr>
            <a:spLocks noGrp="1"/>
          </p:cNvSpPr>
          <p:nvPr>
            <p:ph type="body" sz="quarter" idx="39" hasCustomPrompt="1"/>
          </p:nvPr>
        </p:nvSpPr>
        <p:spPr>
          <a:xfrm>
            <a:off x="11588664"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17" name="Text Placeholder 10">
            <a:extLst>
              <a:ext uri="{FF2B5EF4-FFF2-40B4-BE49-F238E27FC236}">
                <a16:creationId xmlns:a16="http://schemas.microsoft.com/office/drawing/2014/main" id="{EA95473D-CB97-F734-8142-4581EFDF4F46}"/>
              </a:ext>
            </a:extLst>
          </p:cNvPr>
          <p:cNvSpPr>
            <a:spLocks noGrp="1"/>
          </p:cNvSpPr>
          <p:nvPr>
            <p:ph type="body" sz="quarter" idx="40" hasCustomPrompt="1"/>
          </p:nvPr>
        </p:nvSpPr>
        <p:spPr>
          <a:xfrm>
            <a:off x="11760200"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Tree>
    <p:extLst>
      <p:ext uri="{BB962C8B-B14F-4D97-AF65-F5344CB8AC3E}">
        <p14:creationId xmlns:p14="http://schemas.microsoft.com/office/powerpoint/2010/main" val="2273250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enario six steps">
    <p:spTree>
      <p:nvGrpSpPr>
        <p:cNvPr id="1" name=""/>
        <p:cNvGrpSpPr/>
        <p:nvPr/>
      </p:nvGrpSpPr>
      <p:grpSpPr>
        <a:xfrm>
          <a:off x="0" y="0"/>
          <a:ext cx="0" cy="0"/>
          <a:chOff x="0" y="0"/>
          <a:chExt cx="0" cy="0"/>
        </a:xfrm>
      </p:grpSpPr>
      <p:sp>
        <p:nvSpPr>
          <p:cNvPr id="3" name="Rectangle: Rounded Corners 28">
            <a:extLst>
              <a:ext uri="{FF2B5EF4-FFF2-40B4-BE49-F238E27FC236}">
                <a16:creationId xmlns:a16="http://schemas.microsoft.com/office/drawing/2014/main" id="{2D1077C7-2D8F-78F3-7240-DA0E174889E3}"/>
              </a:ext>
              <a:ext uri="{C183D7F6-B498-43B3-948B-1728B52AA6E4}">
                <adec:decorative xmlns:adec="http://schemas.microsoft.com/office/drawing/2017/decorative" val="1"/>
              </a:ext>
            </a:extLst>
          </p:cNvPr>
          <p:cNvSpPr>
            <a:spLocks/>
          </p:cNvSpPr>
          <p:nvPr userDrawn="1"/>
        </p:nvSpPr>
        <p:spPr bwMode="auto">
          <a:xfrm>
            <a:off x="0" y="1238491"/>
            <a:ext cx="12192000" cy="5619510"/>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387766"/>
            <a:ext cx="5672544" cy="526298"/>
          </a:xfrm>
        </p:spPr>
        <p:txBody>
          <a:bodyPr tIns="0"/>
          <a:lstStyle>
            <a:lvl1pPr>
              <a:lnSpc>
                <a:spcPct val="95000"/>
              </a:lnSpc>
              <a:defRPr sz="1800" spc="0">
                <a:latin typeface="+mj-lt"/>
                <a:cs typeface="Segoe UI" panose="020B0502040204020203" pitchFamily="34" charset="0"/>
              </a:defRPr>
            </a:lvl1pPr>
          </a:lstStyle>
          <a:p>
            <a:r>
              <a:rPr lang="en-US"/>
              <a:t>Click to edit Master title style; can be up to two lines long; lorem ipsum dolor sit </a:t>
            </a:r>
            <a:r>
              <a:rPr lang="en-US" err="1"/>
              <a:t>amet</a:t>
            </a:r>
            <a:r>
              <a:rPr lang="en-US"/>
              <a:t> </a:t>
            </a:r>
            <a:r>
              <a:rPr lang="en-US" err="1"/>
              <a:t>consectetur</a:t>
            </a:r>
            <a:endParaRPr lang="en-US"/>
          </a:p>
        </p:txBody>
      </p:sp>
      <p:sp>
        <p:nvSpPr>
          <p:cNvPr id="4" name="Freeform: Shape 2">
            <a:extLst>
              <a:ext uri="{FF2B5EF4-FFF2-40B4-BE49-F238E27FC236}">
                <a16:creationId xmlns:a16="http://schemas.microsoft.com/office/drawing/2014/main" id="{2F51F4A4-9D1C-10B6-3868-E6FD8FD9C23B}"/>
              </a:ext>
              <a:ext uri="{C183D7F6-B498-43B3-948B-1728B52AA6E4}">
                <adec:decorative xmlns:adec="http://schemas.microsoft.com/office/drawing/2017/decorative" val="1"/>
              </a:ext>
            </a:extLst>
          </p:cNvPr>
          <p:cNvSpPr/>
          <p:nvPr userDrawn="1"/>
        </p:nvSpPr>
        <p:spPr bwMode="auto">
          <a:xfrm>
            <a:off x="-1576" y="1761263"/>
            <a:ext cx="11100760"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0 w 9706877"/>
              <a:gd name="connsiteY0" fmla="*/ 0 h 2491048"/>
              <a:gd name="connsiteX1" fmla="*/ 9486494 w 9706877"/>
              <a:gd name="connsiteY1" fmla="*/ 0 h 2491048"/>
              <a:gd name="connsiteX2" fmla="*/ 9706877 w 9706877"/>
              <a:gd name="connsiteY2" fmla="*/ 220383 h 2491048"/>
              <a:gd name="connsiteX3" fmla="*/ 9706877 w 9706877"/>
              <a:gd name="connsiteY3" fmla="*/ 2270665 h 2491048"/>
              <a:gd name="connsiteX4" fmla="*/ 9486494 w 9706877"/>
              <a:gd name="connsiteY4" fmla="*/ 2491048 h 2491048"/>
              <a:gd name="connsiteX5" fmla="*/ 635902 w 9706877"/>
              <a:gd name="connsiteY5" fmla="*/ 2491048 h 2491048"/>
              <a:gd name="connsiteX0" fmla="*/ 19270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289046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745418"/>
              <a:gd name="connsiteY0" fmla="*/ 0 h 2491048"/>
              <a:gd name="connsiteX1" fmla="*/ 9525035 w 9745418"/>
              <a:gd name="connsiteY1" fmla="*/ 0 h 2491048"/>
              <a:gd name="connsiteX2" fmla="*/ 9745418 w 9745418"/>
              <a:gd name="connsiteY2" fmla="*/ 220383 h 2491048"/>
              <a:gd name="connsiteX3" fmla="*/ 9745418 w 9745418"/>
              <a:gd name="connsiteY3" fmla="*/ 2270665 h 2491048"/>
              <a:gd name="connsiteX4" fmla="*/ 9525035 w 9745418"/>
              <a:gd name="connsiteY4" fmla="*/ 2491048 h 2491048"/>
              <a:gd name="connsiteX5" fmla="*/ 19271 w 9745418"/>
              <a:gd name="connsiteY5" fmla="*/ 2491048 h 2491048"/>
              <a:gd name="connsiteX0" fmla="*/ 28903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54159 w 9697244"/>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 w 9697244"/>
              <a:gd name="connsiteY5" fmla="*/ 2491048 h 2491048"/>
              <a:gd name="connsiteX0" fmla="*/ 240871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9634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0 w 10058822"/>
              <a:gd name="connsiteY0" fmla="*/ 0 h 2491048"/>
              <a:gd name="connsiteX1" fmla="*/ 9838439 w 10058822"/>
              <a:gd name="connsiteY1" fmla="*/ 0 h 2491048"/>
              <a:gd name="connsiteX2" fmla="*/ 10058822 w 10058822"/>
              <a:gd name="connsiteY2" fmla="*/ 220383 h 2491048"/>
              <a:gd name="connsiteX3" fmla="*/ 10058822 w 10058822"/>
              <a:gd name="connsiteY3" fmla="*/ 2270665 h 2491048"/>
              <a:gd name="connsiteX4" fmla="*/ 9838439 w 10058822"/>
              <a:gd name="connsiteY4" fmla="*/ 2491048 h 2491048"/>
              <a:gd name="connsiteX5" fmla="*/ 120707 w 10058822"/>
              <a:gd name="connsiteY5" fmla="*/ 2491048 h 2491048"/>
              <a:gd name="connsiteX0" fmla="*/ 324 w 10059146"/>
              <a:gd name="connsiteY0" fmla="*/ 0 h 2491048"/>
              <a:gd name="connsiteX1" fmla="*/ 9838763 w 10059146"/>
              <a:gd name="connsiteY1" fmla="*/ 0 h 2491048"/>
              <a:gd name="connsiteX2" fmla="*/ 10059146 w 10059146"/>
              <a:gd name="connsiteY2" fmla="*/ 220383 h 2491048"/>
              <a:gd name="connsiteX3" fmla="*/ 10059146 w 10059146"/>
              <a:gd name="connsiteY3" fmla="*/ 2270665 h 2491048"/>
              <a:gd name="connsiteX4" fmla="*/ 9838763 w 10059146"/>
              <a:gd name="connsiteY4" fmla="*/ 2491048 h 2491048"/>
              <a:gd name="connsiteX5" fmla="*/ 0 w 10059146"/>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146" h="2491048">
                <a:moveTo>
                  <a:pt x="324" y="0"/>
                </a:moveTo>
                <a:lnTo>
                  <a:pt x="9838763" y="0"/>
                </a:lnTo>
                <a:cubicBezTo>
                  <a:pt x="9960477" y="0"/>
                  <a:pt x="10059146" y="98669"/>
                  <a:pt x="10059146" y="220383"/>
                </a:cubicBezTo>
                <a:lnTo>
                  <a:pt x="10059146" y="2270665"/>
                </a:lnTo>
                <a:cubicBezTo>
                  <a:pt x="10059146" y="2392379"/>
                  <a:pt x="9960477" y="2491048"/>
                  <a:pt x="9838763"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09DFAC3A-9D18-4DFA-67CB-EE7054879BA6}"/>
              </a:ext>
              <a:ext uri="{C183D7F6-B498-43B3-948B-1728B52AA6E4}">
                <adec:decorative xmlns:adec="http://schemas.microsoft.com/office/drawing/2017/decorative" val="1"/>
              </a:ext>
            </a:extLst>
          </p:cNvPr>
          <p:cNvGrpSpPr/>
          <p:nvPr userDrawn="1"/>
        </p:nvGrpSpPr>
        <p:grpSpPr>
          <a:xfrm>
            <a:off x="3636944" y="1684408"/>
            <a:ext cx="166152" cy="166152"/>
            <a:chOff x="5214995" y="-1168400"/>
            <a:chExt cx="431800" cy="431800"/>
          </a:xfrm>
        </p:grpSpPr>
        <p:sp>
          <p:nvSpPr>
            <p:cNvPr id="42" name="Oval 41">
              <a:extLst>
                <a:ext uri="{FF2B5EF4-FFF2-40B4-BE49-F238E27FC236}">
                  <a16:creationId xmlns:a16="http://schemas.microsoft.com/office/drawing/2014/main" id="{71508D32-3003-665E-D9C9-67ACD21C3D71}"/>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89">
              <a:extLst>
                <a:ext uri="{FF2B5EF4-FFF2-40B4-BE49-F238E27FC236}">
                  <a16:creationId xmlns:a16="http://schemas.microsoft.com/office/drawing/2014/main" id="{248CF6DE-65DC-C736-D623-1F2A06E914A7}"/>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4" name="Group 43">
            <a:extLst>
              <a:ext uri="{FF2B5EF4-FFF2-40B4-BE49-F238E27FC236}">
                <a16:creationId xmlns:a16="http://schemas.microsoft.com/office/drawing/2014/main" id="{D45B81D1-84F0-94E4-4DE4-7A327E9B2AE4}"/>
              </a:ext>
              <a:ext uri="{C183D7F6-B498-43B3-948B-1728B52AA6E4}">
                <adec:decorative xmlns:adec="http://schemas.microsoft.com/office/drawing/2017/decorative" val="1"/>
              </a:ext>
            </a:extLst>
          </p:cNvPr>
          <p:cNvGrpSpPr/>
          <p:nvPr userDrawn="1"/>
        </p:nvGrpSpPr>
        <p:grpSpPr>
          <a:xfrm>
            <a:off x="7100584" y="1684408"/>
            <a:ext cx="166152" cy="166152"/>
            <a:chOff x="5214995" y="-1168400"/>
            <a:chExt cx="431800" cy="431800"/>
          </a:xfrm>
        </p:grpSpPr>
        <p:sp>
          <p:nvSpPr>
            <p:cNvPr id="45" name="Oval 44">
              <a:extLst>
                <a:ext uri="{FF2B5EF4-FFF2-40B4-BE49-F238E27FC236}">
                  <a16:creationId xmlns:a16="http://schemas.microsoft.com/office/drawing/2014/main" id="{E8C73BD9-3028-F45B-8158-789AEF32D47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6" name="Rectangle 89">
              <a:extLst>
                <a:ext uri="{FF2B5EF4-FFF2-40B4-BE49-F238E27FC236}">
                  <a16:creationId xmlns:a16="http://schemas.microsoft.com/office/drawing/2014/main" id="{FAF601F9-E0B9-1FBF-2750-424B7916332E}"/>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F779840A-3B56-4441-9EB1-044204839ABC}"/>
              </a:ext>
              <a:ext uri="{C183D7F6-B498-43B3-948B-1728B52AA6E4}">
                <adec:decorative xmlns:adec="http://schemas.microsoft.com/office/drawing/2017/decorative" val="1"/>
              </a:ext>
            </a:extLst>
          </p:cNvPr>
          <p:cNvGrpSpPr/>
          <p:nvPr userDrawn="1"/>
        </p:nvGrpSpPr>
        <p:grpSpPr>
          <a:xfrm flipH="1">
            <a:off x="3636944" y="4142745"/>
            <a:ext cx="166152" cy="166152"/>
            <a:chOff x="5214995" y="-1168400"/>
            <a:chExt cx="431800" cy="431800"/>
          </a:xfrm>
        </p:grpSpPr>
        <p:sp>
          <p:nvSpPr>
            <p:cNvPr id="48" name="Oval 47">
              <a:extLst>
                <a:ext uri="{FF2B5EF4-FFF2-40B4-BE49-F238E27FC236}">
                  <a16:creationId xmlns:a16="http://schemas.microsoft.com/office/drawing/2014/main" id="{2672E089-DCD3-79B1-E202-7C5F962CAC8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9" name="Rectangle 89">
              <a:extLst>
                <a:ext uri="{FF2B5EF4-FFF2-40B4-BE49-F238E27FC236}">
                  <a16:creationId xmlns:a16="http://schemas.microsoft.com/office/drawing/2014/main" id="{5A2EC4C6-437C-8108-922E-C4B4286B3B35}"/>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0" name="Group 49">
            <a:extLst>
              <a:ext uri="{FF2B5EF4-FFF2-40B4-BE49-F238E27FC236}">
                <a16:creationId xmlns:a16="http://schemas.microsoft.com/office/drawing/2014/main" id="{B64E915B-BA21-E031-5D19-4519F1D78B45}"/>
              </a:ext>
              <a:ext uri="{C183D7F6-B498-43B3-948B-1728B52AA6E4}">
                <adec:decorative xmlns:adec="http://schemas.microsoft.com/office/drawing/2017/decorative" val="1"/>
              </a:ext>
            </a:extLst>
          </p:cNvPr>
          <p:cNvGrpSpPr/>
          <p:nvPr userDrawn="1"/>
        </p:nvGrpSpPr>
        <p:grpSpPr>
          <a:xfrm flipH="1">
            <a:off x="7100584" y="4142745"/>
            <a:ext cx="166152" cy="166152"/>
            <a:chOff x="5214995" y="-1168400"/>
            <a:chExt cx="431800" cy="431800"/>
          </a:xfrm>
        </p:grpSpPr>
        <p:sp>
          <p:nvSpPr>
            <p:cNvPr id="51" name="Oval 50">
              <a:extLst>
                <a:ext uri="{FF2B5EF4-FFF2-40B4-BE49-F238E27FC236}">
                  <a16:creationId xmlns:a16="http://schemas.microsoft.com/office/drawing/2014/main" id="{02B82046-E842-DA14-9AF1-3064C6A958A2}"/>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2" name="Rectangle 89">
              <a:extLst>
                <a:ext uri="{FF2B5EF4-FFF2-40B4-BE49-F238E27FC236}">
                  <a16:creationId xmlns:a16="http://schemas.microsoft.com/office/drawing/2014/main" id="{C23BDFA1-27FE-AFFE-BAFA-178EC2BDEE68}"/>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A8269E9-7FA7-00B4-27D8-BD3C30EC9C33}"/>
              </a:ext>
              <a:ext uri="{C183D7F6-B498-43B3-948B-1728B52AA6E4}">
                <adec:decorative xmlns:adec="http://schemas.microsoft.com/office/drawing/2017/decorative" val="1"/>
              </a:ext>
            </a:extLst>
          </p:cNvPr>
          <p:cNvGrpSpPr/>
          <p:nvPr userDrawn="1"/>
        </p:nvGrpSpPr>
        <p:grpSpPr>
          <a:xfrm rot="5400000">
            <a:off x="11016108" y="2124548"/>
            <a:ext cx="166152" cy="166152"/>
            <a:chOff x="5214995" y="-1168400"/>
            <a:chExt cx="431800" cy="431800"/>
          </a:xfrm>
        </p:grpSpPr>
        <p:sp>
          <p:nvSpPr>
            <p:cNvPr id="54" name="Oval 53">
              <a:extLst>
                <a:ext uri="{FF2B5EF4-FFF2-40B4-BE49-F238E27FC236}">
                  <a16:creationId xmlns:a16="http://schemas.microsoft.com/office/drawing/2014/main" id="{4716AABC-F343-A221-57CC-C5D99F7B3846}"/>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Rectangle 89">
              <a:extLst>
                <a:ext uri="{FF2B5EF4-FFF2-40B4-BE49-F238E27FC236}">
                  <a16:creationId xmlns:a16="http://schemas.microsoft.com/office/drawing/2014/main" id="{061DE92A-41EF-BE20-2B32-1F1C759D49C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6" name="Group 55">
            <a:extLst>
              <a:ext uri="{FF2B5EF4-FFF2-40B4-BE49-F238E27FC236}">
                <a16:creationId xmlns:a16="http://schemas.microsoft.com/office/drawing/2014/main" id="{3D806EBC-6CF0-B99D-315F-A10C3C5C5E85}"/>
              </a:ext>
              <a:ext uri="{C183D7F6-B498-43B3-948B-1728B52AA6E4}">
                <adec:decorative xmlns:adec="http://schemas.microsoft.com/office/drawing/2017/decorative" val="1"/>
              </a:ext>
            </a:extLst>
          </p:cNvPr>
          <p:cNvGrpSpPr/>
          <p:nvPr userDrawn="1"/>
        </p:nvGrpSpPr>
        <p:grpSpPr>
          <a:xfrm rot="5400000">
            <a:off x="11016108" y="3672835"/>
            <a:ext cx="166152" cy="166152"/>
            <a:chOff x="5214995" y="-1168400"/>
            <a:chExt cx="431800" cy="431800"/>
          </a:xfrm>
        </p:grpSpPr>
        <p:sp>
          <p:nvSpPr>
            <p:cNvPr id="57" name="Oval 56">
              <a:extLst>
                <a:ext uri="{FF2B5EF4-FFF2-40B4-BE49-F238E27FC236}">
                  <a16:creationId xmlns:a16="http://schemas.microsoft.com/office/drawing/2014/main" id="{FCE15390-CFE7-F286-A235-8FA675AD4A0E}"/>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8" name="Rectangle 89">
              <a:extLst>
                <a:ext uri="{FF2B5EF4-FFF2-40B4-BE49-F238E27FC236}">
                  <a16:creationId xmlns:a16="http://schemas.microsoft.com/office/drawing/2014/main" id="{3AEFD386-8FD7-D901-A569-04180E61B0C0}"/>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1BB75DAB-4D8A-2933-BB52-0C94AA4816E3}"/>
              </a:ext>
            </a:extLst>
          </p:cNvPr>
          <p:cNvSpPr txBox="1"/>
          <p:nvPr userDrawn="1"/>
        </p:nvSpPr>
        <p:spPr>
          <a:xfrm>
            <a:off x="10369868"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Scenario level:</a:t>
            </a:r>
          </a:p>
        </p:txBody>
      </p:sp>
      <p:sp>
        <p:nvSpPr>
          <p:cNvPr id="84" name="TextBox 83">
            <a:extLst>
              <a:ext uri="{FF2B5EF4-FFF2-40B4-BE49-F238E27FC236}">
                <a16:creationId xmlns:a16="http://schemas.microsoft.com/office/drawing/2014/main" id="{8D8427AA-F015-D373-46E2-2EB1053D80CE}"/>
              </a:ext>
            </a:extLst>
          </p:cNvPr>
          <p:cNvSpPr txBox="1"/>
          <p:nvPr userDrawn="1"/>
        </p:nvSpPr>
        <p:spPr>
          <a:xfrm>
            <a:off x="9126798"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Available with:</a:t>
            </a:r>
          </a:p>
        </p:txBody>
      </p:sp>
      <p:cxnSp>
        <p:nvCxnSpPr>
          <p:cNvPr id="86" name="Straight Connector 85">
            <a:extLst>
              <a:ext uri="{FF2B5EF4-FFF2-40B4-BE49-F238E27FC236}">
                <a16:creationId xmlns:a16="http://schemas.microsoft.com/office/drawing/2014/main" id="{4216CED8-8F45-B380-FB1B-B9408979340F}"/>
              </a:ext>
            </a:extLst>
          </p:cNvPr>
          <p:cNvCxnSpPr/>
          <p:nvPr userDrawn="1"/>
        </p:nvCxnSpPr>
        <p:spPr>
          <a:xfrm>
            <a:off x="10357789" y="358721"/>
            <a:ext cx="0" cy="331655"/>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 Placeholder 92">
            <a:extLst>
              <a:ext uri="{FF2B5EF4-FFF2-40B4-BE49-F238E27FC236}">
                <a16:creationId xmlns:a16="http://schemas.microsoft.com/office/drawing/2014/main" id="{B818C25C-E120-78B9-B45A-1E32ACD400F2}"/>
              </a:ext>
            </a:extLst>
          </p:cNvPr>
          <p:cNvSpPr>
            <a:spLocks noGrp="1"/>
          </p:cNvSpPr>
          <p:nvPr>
            <p:ph type="body" sz="quarter" idx="10" hasCustomPrompt="1"/>
          </p:nvPr>
        </p:nvSpPr>
        <p:spPr>
          <a:xfrm>
            <a:off x="570453" y="6490609"/>
            <a:ext cx="9597418" cy="215444"/>
          </a:xfrm>
        </p:spPr>
        <p:txBody>
          <a:bodyPr>
            <a:spAutoFit/>
          </a:bodyPr>
          <a:lstStyle>
            <a:lvl1pPr marL="0" indent="0">
              <a:spcBef>
                <a:spcPts val="0"/>
              </a:spcBef>
              <a:buNone/>
              <a:defRPr sz="700"/>
            </a:lvl1p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95" name="Text Placeholder 94">
            <a:extLst>
              <a:ext uri="{FF2B5EF4-FFF2-40B4-BE49-F238E27FC236}">
                <a16:creationId xmlns:a16="http://schemas.microsoft.com/office/drawing/2014/main" id="{545F2FD2-44C5-DA9F-8E2B-13D6C03793D7}"/>
              </a:ext>
            </a:extLst>
          </p:cNvPr>
          <p:cNvSpPr>
            <a:spLocks noGrp="1"/>
          </p:cNvSpPr>
          <p:nvPr>
            <p:ph type="body" sz="quarter" idx="11"/>
          </p:nvPr>
        </p:nvSpPr>
        <p:spPr>
          <a:xfrm>
            <a:off x="58420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6" name="Text Placeholder 94">
            <a:extLst>
              <a:ext uri="{FF2B5EF4-FFF2-40B4-BE49-F238E27FC236}">
                <a16:creationId xmlns:a16="http://schemas.microsoft.com/office/drawing/2014/main" id="{8A6533F9-9132-CD8F-EACD-23DC8A6FF27F}"/>
              </a:ext>
            </a:extLst>
          </p:cNvPr>
          <p:cNvSpPr>
            <a:spLocks noGrp="1"/>
          </p:cNvSpPr>
          <p:nvPr>
            <p:ph type="body" sz="quarter" idx="12"/>
          </p:nvPr>
        </p:nvSpPr>
        <p:spPr>
          <a:xfrm>
            <a:off x="58420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7" name="Text Placeholder 94">
            <a:extLst>
              <a:ext uri="{FF2B5EF4-FFF2-40B4-BE49-F238E27FC236}">
                <a16:creationId xmlns:a16="http://schemas.microsoft.com/office/drawing/2014/main" id="{3B54AA0B-E0B1-5D11-B277-EFE8393CEB3D}"/>
              </a:ext>
            </a:extLst>
          </p:cNvPr>
          <p:cNvSpPr>
            <a:spLocks noGrp="1"/>
          </p:cNvSpPr>
          <p:nvPr>
            <p:ph type="body" sz="quarter" idx="13"/>
          </p:nvPr>
        </p:nvSpPr>
        <p:spPr>
          <a:xfrm>
            <a:off x="404784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8" name="Text Placeholder 94">
            <a:extLst>
              <a:ext uri="{FF2B5EF4-FFF2-40B4-BE49-F238E27FC236}">
                <a16:creationId xmlns:a16="http://schemas.microsoft.com/office/drawing/2014/main" id="{F4DCE8BB-0971-09CE-000F-84A576611FD9}"/>
              </a:ext>
            </a:extLst>
          </p:cNvPr>
          <p:cNvSpPr>
            <a:spLocks noGrp="1"/>
          </p:cNvSpPr>
          <p:nvPr>
            <p:ph type="body" sz="quarter" idx="14"/>
          </p:nvPr>
        </p:nvSpPr>
        <p:spPr>
          <a:xfrm>
            <a:off x="404784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99" name="Text Placeholder 94">
            <a:extLst>
              <a:ext uri="{FF2B5EF4-FFF2-40B4-BE49-F238E27FC236}">
                <a16:creationId xmlns:a16="http://schemas.microsoft.com/office/drawing/2014/main" id="{BC06CC83-0BF3-7305-E4C8-4FC7098F2465}"/>
              </a:ext>
            </a:extLst>
          </p:cNvPr>
          <p:cNvSpPr>
            <a:spLocks noGrp="1"/>
          </p:cNvSpPr>
          <p:nvPr>
            <p:ph type="body" sz="quarter" idx="15"/>
          </p:nvPr>
        </p:nvSpPr>
        <p:spPr>
          <a:xfrm>
            <a:off x="7511481"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00" name="Text Placeholder 94">
            <a:extLst>
              <a:ext uri="{FF2B5EF4-FFF2-40B4-BE49-F238E27FC236}">
                <a16:creationId xmlns:a16="http://schemas.microsoft.com/office/drawing/2014/main" id="{B23A96E3-3F83-DC61-A4B8-B2A153768700}"/>
              </a:ext>
            </a:extLst>
          </p:cNvPr>
          <p:cNvSpPr>
            <a:spLocks noGrp="1"/>
          </p:cNvSpPr>
          <p:nvPr>
            <p:ph type="body" sz="quarter" idx="16"/>
          </p:nvPr>
        </p:nvSpPr>
        <p:spPr>
          <a:xfrm>
            <a:off x="7511481"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103" name="Text Placeholder 102">
            <a:extLst>
              <a:ext uri="{FF2B5EF4-FFF2-40B4-BE49-F238E27FC236}">
                <a16:creationId xmlns:a16="http://schemas.microsoft.com/office/drawing/2014/main" id="{6B562108-00FE-5F42-7550-13BB7DE58EA1}"/>
              </a:ext>
            </a:extLst>
          </p:cNvPr>
          <p:cNvSpPr>
            <a:spLocks noGrp="1"/>
          </p:cNvSpPr>
          <p:nvPr>
            <p:ph type="body" sz="quarter" idx="17" hasCustomPrompt="1"/>
          </p:nvPr>
        </p:nvSpPr>
        <p:spPr>
          <a:xfrm>
            <a:off x="6519224" y="521099"/>
            <a:ext cx="3599821" cy="169277"/>
          </a:xfrm>
        </p:spPr>
        <p:txBody>
          <a:bodyPr/>
          <a:lstStyle>
            <a:lvl1pPr marL="0" indent="0" algn="r">
              <a:spcBef>
                <a:spcPts val="0"/>
              </a:spcBef>
              <a:buNone/>
              <a:defRPr sz="1100" b="1" i="0" spc="-20" baseline="0">
                <a:solidFill>
                  <a:srgbClr val="C03BC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pPr lvl="0"/>
            <a:r>
              <a:rPr lang="en-US"/>
              <a:t>Copilot for Microsoft 365</a:t>
            </a:r>
          </a:p>
        </p:txBody>
      </p:sp>
      <p:sp>
        <p:nvSpPr>
          <p:cNvPr id="106" name="Text Placeholder 105">
            <a:extLst>
              <a:ext uri="{FF2B5EF4-FFF2-40B4-BE49-F238E27FC236}">
                <a16:creationId xmlns:a16="http://schemas.microsoft.com/office/drawing/2014/main" id="{433B73A7-DB5C-AF5A-B12A-70E655D0C55D}"/>
              </a:ext>
            </a:extLst>
          </p:cNvPr>
          <p:cNvSpPr>
            <a:spLocks noGrp="1"/>
          </p:cNvSpPr>
          <p:nvPr>
            <p:ph type="body" sz="quarter" idx="18"/>
          </p:nvPr>
        </p:nvSpPr>
        <p:spPr>
          <a:xfrm>
            <a:off x="58420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7" name="Text Placeholder 105">
            <a:extLst>
              <a:ext uri="{FF2B5EF4-FFF2-40B4-BE49-F238E27FC236}">
                <a16:creationId xmlns:a16="http://schemas.microsoft.com/office/drawing/2014/main" id="{316E4613-3786-8D83-9628-7E09E4CE5CA3}"/>
              </a:ext>
            </a:extLst>
          </p:cNvPr>
          <p:cNvSpPr>
            <a:spLocks noGrp="1"/>
          </p:cNvSpPr>
          <p:nvPr>
            <p:ph type="body" sz="quarter" idx="19"/>
          </p:nvPr>
        </p:nvSpPr>
        <p:spPr>
          <a:xfrm>
            <a:off x="404784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8" name="Text Placeholder 105">
            <a:extLst>
              <a:ext uri="{FF2B5EF4-FFF2-40B4-BE49-F238E27FC236}">
                <a16:creationId xmlns:a16="http://schemas.microsoft.com/office/drawing/2014/main" id="{78B00E55-70B0-D155-AAB8-EDCD9850B3EA}"/>
              </a:ext>
            </a:extLst>
          </p:cNvPr>
          <p:cNvSpPr>
            <a:spLocks noGrp="1"/>
          </p:cNvSpPr>
          <p:nvPr>
            <p:ph type="body" sz="quarter" idx="20"/>
          </p:nvPr>
        </p:nvSpPr>
        <p:spPr>
          <a:xfrm>
            <a:off x="7511481"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9" name="Text Placeholder 105">
            <a:extLst>
              <a:ext uri="{FF2B5EF4-FFF2-40B4-BE49-F238E27FC236}">
                <a16:creationId xmlns:a16="http://schemas.microsoft.com/office/drawing/2014/main" id="{C966B391-3BF4-A5FB-4F8A-8B4B54689661}"/>
              </a:ext>
            </a:extLst>
          </p:cNvPr>
          <p:cNvSpPr>
            <a:spLocks noGrp="1"/>
          </p:cNvSpPr>
          <p:nvPr>
            <p:ph type="body" sz="quarter" idx="21"/>
          </p:nvPr>
        </p:nvSpPr>
        <p:spPr>
          <a:xfrm>
            <a:off x="58420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0" name="Text Placeholder 105">
            <a:extLst>
              <a:ext uri="{FF2B5EF4-FFF2-40B4-BE49-F238E27FC236}">
                <a16:creationId xmlns:a16="http://schemas.microsoft.com/office/drawing/2014/main" id="{A2B81D72-802A-1B65-345D-831621254381}"/>
              </a:ext>
            </a:extLst>
          </p:cNvPr>
          <p:cNvSpPr>
            <a:spLocks noGrp="1"/>
          </p:cNvSpPr>
          <p:nvPr>
            <p:ph type="body" sz="quarter" idx="22"/>
          </p:nvPr>
        </p:nvSpPr>
        <p:spPr>
          <a:xfrm>
            <a:off x="58420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1" name="Text Placeholder 105">
            <a:extLst>
              <a:ext uri="{FF2B5EF4-FFF2-40B4-BE49-F238E27FC236}">
                <a16:creationId xmlns:a16="http://schemas.microsoft.com/office/drawing/2014/main" id="{C0FC7227-E465-68DB-562C-41F9209C1C45}"/>
              </a:ext>
            </a:extLst>
          </p:cNvPr>
          <p:cNvSpPr>
            <a:spLocks noGrp="1"/>
          </p:cNvSpPr>
          <p:nvPr>
            <p:ph type="body" sz="quarter" idx="23"/>
          </p:nvPr>
        </p:nvSpPr>
        <p:spPr>
          <a:xfrm>
            <a:off x="404784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2" name="Text Placeholder 105">
            <a:extLst>
              <a:ext uri="{FF2B5EF4-FFF2-40B4-BE49-F238E27FC236}">
                <a16:creationId xmlns:a16="http://schemas.microsoft.com/office/drawing/2014/main" id="{E720EE0E-4289-B4F4-1115-2C86FBB940E8}"/>
              </a:ext>
            </a:extLst>
          </p:cNvPr>
          <p:cNvSpPr>
            <a:spLocks noGrp="1"/>
          </p:cNvSpPr>
          <p:nvPr>
            <p:ph type="body" sz="quarter" idx="24"/>
          </p:nvPr>
        </p:nvSpPr>
        <p:spPr>
          <a:xfrm>
            <a:off x="404784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3" name="Text Placeholder 105">
            <a:extLst>
              <a:ext uri="{FF2B5EF4-FFF2-40B4-BE49-F238E27FC236}">
                <a16:creationId xmlns:a16="http://schemas.microsoft.com/office/drawing/2014/main" id="{14FE71DF-89A5-D552-ED14-BA6299A9B591}"/>
              </a:ext>
            </a:extLst>
          </p:cNvPr>
          <p:cNvSpPr>
            <a:spLocks noGrp="1"/>
          </p:cNvSpPr>
          <p:nvPr>
            <p:ph type="body" sz="quarter" idx="25"/>
          </p:nvPr>
        </p:nvSpPr>
        <p:spPr>
          <a:xfrm>
            <a:off x="7511481"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4" name="Text Placeholder 105">
            <a:extLst>
              <a:ext uri="{FF2B5EF4-FFF2-40B4-BE49-F238E27FC236}">
                <a16:creationId xmlns:a16="http://schemas.microsoft.com/office/drawing/2014/main" id="{5072DCCC-D271-7D85-5D20-D5B1E137F60B}"/>
              </a:ext>
            </a:extLst>
          </p:cNvPr>
          <p:cNvSpPr>
            <a:spLocks noGrp="1"/>
          </p:cNvSpPr>
          <p:nvPr>
            <p:ph type="body" sz="quarter" idx="26"/>
          </p:nvPr>
        </p:nvSpPr>
        <p:spPr>
          <a:xfrm>
            <a:off x="7511481"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15" name="Text Placeholder 105">
            <a:extLst>
              <a:ext uri="{FF2B5EF4-FFF2-40B4-BE49-F238E27FC236}">
                <a16:creationId xmlns:a16="http://schemas.microsoft.com/office/drawing/2014/main" id="{B939ABEF-8F03-D2E2-59E7-11A40F8ECABB}"/>
              </a:ext>
            </a:extLst>
          </p:cNvPr>
          <p:cNvSpPr>
            <a:spLocks noGrp="1"/>
          </p:cNvSpPr>
          <p:nvPr>
            <p:ph type="body" sz="quarter" idx="27"/>
          </p:nvPr>
        </p:nvSpPr>
        <p:spPr>
          <a:xfrm>
            <a:off x="584200"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16" name="Text Placeholder 105">
            <a:extLst>
              <a:ext uri="{FF2B5EF4-FFF2-40B4-BE49-F238E27FC236}">
                <a16:creationId xmlns:a16="http://schemas.microsoft.com/office/drawing/2014/main" id="{76F241AD-4900-CAEB-243D-CD8A3BDFB17C}"/>
              </a:ext>
            </a:extLst>
          </p:cNvPr>
          <p:cNvSpPr>
            <a:spLocks noGrp="1"/>
          </p:cNvSpPr>
          <p:nvPr>
            <p:ph type="body" sz="quarter" idx="28"/>
          </p:nvPr>
        </p:nvSpPr>
        <p:spPr>
          <a:xfrm>
            <a:off x="4047841"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17" name="Text Placeholder 105">
            <a:extLst>
              <a:ext uri="{FF2B5EF4-FFF2-40B4-BE49-F238E27FC236}">
                <a16:creationId xmlns:a16="http://schemas.microsoft.com/office/drawing/2014/main" id="{D2CA7E74-0DAF-8C61-3066-8A79C80C0112}"/>
              </a:ext>
            </a:extLst>
          </p:cNvPr>
          <p:cNvSpPr>
            <a:spLocks noGrp="1"/>
          </p:cNvSpPr>
          <p:nvPr>
            <p:ph type="body" sz="quarter" idx="29"/>
          </p:nvPr>
        </p:nvSpPr>
        <p:spPr>
          <a:xfrm>
            <a:off x="7511481"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5" name="Text Placeholder 102">
            <a:extLst>
              <a:ext uri="{FF2B5EF4-FFF2-40B4-BE49-F238E27FC236}">
                <a16:creationId xmlns:a16="http://schemas.microsoft.com/office/drawing/2014/main" id="{D78A2D53-01ED-9D74-9712-451C6F321482}"/>
              </a:ext>
            </a:extLst>
          </p:cNvPr>
          <p:cNvSpPr>
            <a:spLocks noGrp="1"/>
          </p:cNvSpPr>
          <p:nvPr>
            <p:ph type="body" sz="quarter" idx="30" hasCustomPrompt="1"/>
          </p:nvPr>
        </p:nvSpPr>
        <p:spPr>
          <a:xfrm>
            <a:off x="10430351" y="521099"/>
            <a:ext cx="1456966" cy="175614"/>
          </a:xfrm>
        </p:spPr>
        <p:txBody>
          <a:bodyPr/>
          <a:lstStyle>
            <a:lvl1pPr marL="0" indent="0" algn="r">
              <a:spcBef>
                <a:spcPts val="0"/>
              </a:spcBef>
              <a:buNone/>
              <a:defRPr sz="1100" b="1" i="0" spc="-20" baseline="0">
                <a:solidFill>
                  <a:srgbClr val="0078D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r>
              <a:rPr lang="en-US"/>
              <a:t>Get started</a:t>
            </a:r>
          </a:p>
        </p:txBody>
      </p:sp>
      <p:sp>
        <p:nvSpPr>
          <p:cNvPr id="6" name="Text Placeholder 10">
            <a:extLst>
              <a:ext uri="{FF2B5EF4-FFF2-40B4-BE49-F238E27FC236}">
                <a16:creationId xmlns:a16="http://schemas.microsoft.com/office/drawing/2014/main" id="{26C3E936-7CEB-8A05-2E47-0AD7851B98F2}"/>
              </a:ext>
            </a:extLst>
          </p:cNvPr>
          <p:cNvSpPr>
            <a:spLocks noGrp="1"/>
          </p:cNvSpPr>
          <p:nvPr>
            <p:ph type="body" sz="quarter" idx="38" hasCustomPrompt="1"/>
          </p:nvPr>
        </p:nvSpPr>
        <p:spPr>
          <a:xfrm>
            <a:off x="11417245"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7" name="Text Placeholder 10">
            <a:extLst>
              <a:ext uri="{FF2B5EF4-FFF2-40B4-BE49-F238E27FC236}">
                <a16:creationId xmlns:a16="http://schemas.microsoft.com/office/drawing/2014/main" id="{04AEA325-90B3-6821-227C-4FFCA898F9AB}"/>
              </a:ext>
            </a:extLst>
          </p:cNvPr>
          <p:cNvSpPr>
            <a:spLocks noGrp="1"/>
          </p:cNvSpPr>
          <p:nvPr>
            <p:ph type="body" sz="quarter" idx="39" hasCustomPrompt="1"/>
          </p:nvPr>
        </p:nvSpPr>
        <p:spPr>
          <a:xfrm>
            <a:off x="11588781"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8" name="Text Placeholder 10">
            <a:extLst>
              <a:ext uri="{FF2B5EF4-FFF2-40B4-BE49-F238E27FC236}">
                <a16:creationId xmlns:a16="http://schemas.microsoft.com/office/drawing/2014/main" id="{35386AB7-28CA-0BBA-03F5-CC72BD939DC2}"/>
              </a:ext>
            </a:extLst>
          </p:cNvPr>
          <p:cNvSpPr>
            <a:spLocks noGrp="1"/>
          </p:cNvSpPr>
          <p:nvPr>
            <p:ph type="body" sz="quarter" idx="40" hasCustomPrompt="1"/>
          </p:nvPr>
        </p:nvSpPr>
        <p:spPr>
          <a:xfrm>
            <a:off x="11760317"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Tree>
    <p:extLst>
      <p:ext uri="{BB962C8B-B14F-4D97-AF65-F5344CB8AC3E}">
        <p14:creationId xmlns:p14="http://schemas.microsoft.com/office/powerpoint/2010/main" val="389206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ay in the life five 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CCAB00-F99A-7DCD-DC25-CBD3A1EEAFDD}"/>
              </a:ext>
            </a:extLst>
          </p:cNvPr>
          <p:cNvPicPr>
            <a:picLocks noChangeAspect="1"/>
          </p:cNvPicPr>
          <p:nvPr userDrawn="1"/>
        </p:nvPicPr>
        <p:blipFill rotWithShape="1">
          <a:blip r:embed="rId2">
            <a:alphaModFix amt="5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7614" t="61632" r="35751"/>
          <a:stretch/>
        </p:blipFill>
        <p:spPr>
          <a:xfrm>
            <a:off x="0" y="1238489"/>
            <a:ext cx="12191997" cy="5619511"/>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387766"/>
            <a:ext cx="5672544" cy="526298"/>
          </a:xfrm>
        </p:spPr>
        <p:txBody>
          <a:bodyPr tIns="0"/>
          <a:lstStyle>
            <a:lvl1pPr>
              <a:lnSpc>
                <a:spcPct val="95000"/>
              </a:lnSpc>
              <a:defRPr sz="1800" spc="0">
                <a:latin typeface="+mj-lt"/>
                <a:cs typeface="Segoe UI" panose="020B0502040204020203" pitchFamily="34" charset="0"/>
              </a:defRPr>
            </a:lvl1pPr>
          </a:lstStyle>
          <a:p>
            <a:r>
              <a:rPr lang="en-US"/>
              <a:t>Click to edit Master title style; can be up to two lines long; lorem ipsum dolor sit </a:t>
            </a:r>
            <a:r>
              <a:rPr lang="en-US" err="1"/>
              <a:t>amet</a:t>
            </a:r>
            <a:r>
              <a:rPr lang="en-US"/>
              <a:t> </a:t>
            </a:r>
            <a:r>
              <a:rPr lang="en-US" err="1"/>
              <a:t>consectetur</a:t>
            </a:r>
            <a:endParaRPr lang="en-US"/>
          </a:p>
        </p:txBody>
      </p:sp>
      <p:sp>
        <p:nvSpPr>
          <p:cNvPr id="75" name="TextBox 74">
            <a:extLst>
              <a:ext uri="{FF2B5EF4-FFF2-40B4-BE49-F238E27FC236}">
                <a16:creationId xmlns:a16="http://schemas.microsoft.com/office/drawing/2014/main" id="{1BB75DAB-4D8A-2933-BB52-0C94AA4816E3}"/>
              </a:ext>
            </a:extLst>
          </p:cNvPr>
          <p:cNvSpPr txBox="1"/>
          <p:nvPr userDrawn="1"/>
        </p:nvSpPr>
        <p:spPr>
          <a:xfrm>
            <a:off x="10453171" y="351933"/>
            <a:ext cx="90882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Scenario level:</a:t>
            </a:r>
          </a:p>
        </p:txBody>
      </p:sp>
      <p:sp>
        <p:nvSpPr>
          <p:cNvPr id="84" name="TextBox 83">
            <a:extLst>
              <a:ext uri="{FF2B5EF4-FFF2-40B4-BE49-F238E27FC236}">
                <a16:creationId xmlns:a16="http://schemas.microsoft.com/office/drawing/2014/main" id="{8D8427AA-F015-D373-46E2-2EB1053D80CE}"/>
              </a:ext>
            </a:extLst>
          </p:cNvPr>
          <p:cNvSpPr txBox="1"/>
          <p:nvPr userDrawn="1"/>
        </p:nvSpPr>
        <p:spPr>
          <a:xfrm>
            <a:off x="9210101" y="351933"/>
            <a:ext cx="90882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Available with:</a:t>
            </a:r>
          </a:p>
        </p:txBody>
      </p:sp>
      <p:cxnSp>
        <p:nvCxnSpPr>
          <p:cNvPr id="86" name="Straight Connector 85">
            <a:extLst>
              <a:ext uri="{FF2B5EF4-FFF2-40B4-BE49-F238E27FC236}">
                <a16:creationId xmlns:a16="http://schemas.microsoft.com/office/drawing/2014/main" id="{4216CED8-8F45-B380-FB1B-B9408979340F}"/>
              </a:ext>
            </a:extLst>
          </p:cNvPr>
          <p:cNvCxnSpPr/>
          <p:nvPr userDrawn="1"/>
        </p:nvCxnSpPr>
        <p:spPr>
          <a:xfrm>
            <a:off x="10357672" y="358721"/>
            <a:ext cx="0" cy="331655"/>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 Placeholder 92">
            <a:extLst>
              <a:ext uri="{FF2B5EF4-FFF2-40B4-BE49-F238E27FC236}">
                <a16:creationId xmlns:a16="http://schemas.microsoft.com/office/drawing/2014/main" id="{B818C25C-E120-78B9-B45A-1E32ACD400F2}"/>
              </a:ext>
            </a:extLst>
          </p:cNvPr>
          <p:cNvSpPr>
            <a:spLocks noGrp="1"/>
          </p:cNvSpPr>
          <p:nvPr>
            <p:ph type="body" sz="quarter" idx="10" hasCustomPrompt="1"/>
          </p:nvPr>
        </p:nvSpPr>
        <p:spPr>
          <a:xfrm>
            <a:off x="570453" y="6490609"/>
            <a:ext cx="9597418" cy="215444"/>
          </a:xfrm>
        </p:spPr>
        <p:txBody>
          <a:bodyPr>
            <a:spAutoFit/>
          </a:bodyPr>
          <a:lstStyle>
            <a:lvl1pPr marL="0" indent="0">
              <a:spcBef>
                <a:spcPts val="0"/>
              </a:spcBef>
              <a:buNone/>
              <a:defRPr sz="700"/>
            </a:lvl1p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103" name="Text Placeholder 102">
            <a:extLst>
              <a:ext uri="{FF2B5EF4-FFF2-40B4-BE49-F238E27FC236}">
                <a16:creationId xmlns:a16="http://schemas.microsoft.com/office/drawing/2014/main" id="{6B562108-00FE-5F42-7550-13BB7DE58EA1}"/>
              </a:ext>
            </a:extLst>
          </p:cNvPr>
          <p:cNvSpPr>
            <a:spLocks noGrp="1"/>
          </p:cNvSpPr>
          <p:nvPr>
            <p:ph type="body" sz="quarter" idx="17" hasCustomPrompt="1"/>
          </p:nvPr>
        </p:nvSpPr>
        <p:spPr>
          <a:xfrm>
            <a:off x="6519107" y="521099"/>
            <a:ext cx="3599821" cy="169277"/>
          </a:xfrm>
        </p:spPr>
        <p:txBody>
          <a:bodyPr/>
          <a:lstStyle>
            <a:lvl1pPr marL="0" indent="0" algn="r">
              <a:spcBef>
                <a:spcPts val="0"/>
              </a:spcBef>
              <a:buNone/>
              <a:defRPr sz="1100" b="1" i="0" spc="-20" baseline="0">
                <a:solidFill>
                  <a:srgbClr val="C03BC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pPr lvl="0"/>
            <a:r>
              <a:rPr lang="en-US"/>
              <a:t>Copilot for Microsoft 365</a:t>
            </a:r>
          </a:p>
        </p:txBody>
      </p:sp>
      <p:sp>
        <p:nvSpPr>
          <p:cNvPr id="119" name="Freeform: Shape 2">
            <a:extLst>
              <a:ext uri="{FF2B5EF4-FFF2-40B4-BE49-F238E27FC236}">
                <a16:creationId xmlns:a16="http://schemas.microsoft.com/office/drawing/2014/main" id="{DFCC0CE5-9BBF-33A2-43D3-995556541219}"/>
              </a:ext>
              <a:ext uri="{C183D7F6-B498-43B3-948B-1728B52AA6E4}">
                <adec:decorative xmlns:adec="http://schemas.microsoft.com/office/drawing/2017/decorative" val="1"/>
              </a:ext>
            </a:extLst>
          </p:cNvPr>
          <p:cNvSpPr/>
          <p:nvPr userDrawn="1"/>
        </p:nvSpPr>
        <p:spPr bwMode="auto">
          <a:xfrm>
            <a:off x="-1" y="1761263"/>
            <a:ext cx="10010265"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0975" h="2491048">
                <a:moveTo>
                  <a:pt x="0" y="0"/>
                </a:moveTo>
                <a:lnTo>
                  <a:pt x="8850592" y="0"/>
                </a:lnTo>
                <a:cubicBezTo>
                  <a:pt x="8972306" y="0"/>
                  <a:pt x="9070975" y="98669"/>
                  <a:pt x="9070975" y="220383"/>
                </a:cubicBezTo>
                <a:lnTo>
                  <a:pt x="9070975" y="2270665"/>
                </a:lnTo>
                <a:cubicBezTo>
                  <a:pt x="9070975" y="2392379"/>
                  <a:pt x="8972306" y="2491048"/>
                  <a:pt x="8850592"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7" name="Group 146">
            <a:extLst>
              <a:ext uri="{FF2B5EF4-FFF2-40B4-BE49-F238E27FC236}">
                <a16:creationId xmlns:a16="http://schemas.microsoft.com/office/drawing/2014/main" id="{F3E1CBA9-BB11-EF2E-649E-27B49E82FE86}"/>
              </a:ext>
            </a:extLst>
          </p:cNvPr>
          <p:cNvGrpSpPr/>
          <p:nvPr userDrawn="1"/>
        </p:nvGrpSpPr>
        <p:grpSpPr>
          <a:xfrm>
            <a:off x="3476832" y="1696843"/>
            <a:ext cx="166152" cy="166152"/>
            <a:chOff x="5214995" y="-1168400"/>
            <a:chExt cx="431800" cy="431800"/>
          </a:xfrm>
        </p:grpSpPr>
        <p:sp>
          <p:nvSpPr>
            <p:cNvPr id="148" name="Oval 147">
              <a:extLst>
                <a:ext uri="{FF2B5EF4-FFF2-40B4-BE49-F238E27FC236}">
                  <a16:creationId xmlns:a16="http://schemas.microsoft.com/office/drawing/2014/main" id="{E54C8AC7-0DF2-A7B4-59BC-354BDE9A823D}"/>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9" name="Rectangle 89">
              <a:extLst>
                <a:ext uri="{FF2B5EF4-FFF2-40B4-BE49-F238E27FC236}">
                  <a16:creationId xmlns:a16="http://schemas.microsoft.com/office/drawing/2014/main" id="{F0376496-3125-ED18-7608-C142A0C35F3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0" name="Group 149">
            <a:extLst>
              <a:ext uri="{FF2B5EF4-FFF2-40B4-BE49-F238E27FC236}">
                <a16:creationId xmlns:a16="http://schemas.microsoft.com/office/drawing/2014/main" id="{3D3E10AB-B82F-F7E8-A33D-8AF61C784420}"/>
              </a:ext>
            </a:extLst>
          </p:cNvPr>
          <p:cNvGrpSpPr/>
          <p:nvPr userDrawn="1"/>
        </p:nvGrpSpPr>
        <p:grpSpPr>
          <a:xfrm>
            <a:off x="6669529" y="1696843"/>
            <a:ext cx="166152" cy="166152"/>
            <a:chOff x="5214995" y="-1168400"/>
            <a:chExt cx="431800" cy="431800"/>
          </a:xfrm>
        </p:grpSpPr>
        <p:sp>
          <p:nvSpPr>
            <p:cNvPr id="151" name="Oval 150">
              <a:extLst>
                <a:ext uri="{FF2B5EF4-FFF2-40B4-BE49-F238E27FC236}">
                  <a16:creationId xmlns:a16="http://schemas.microsoft.com/office/drawing/2014/main" id="{CC526CF7-4F8D-6DB9-E3E9-2381E7AFAF4A}"/>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2" name="Rectangle 89">
              <a:extLst>
                <a:ext uri="{FF2B5EF4-FFF2-40B4-BE49-F238E27FC236}">
                  <a16:creationId xmlns:a16="http://schemas.microsoft.com/office/drawing/2014/main" id="{63E3BD4D-8045-49DC-2041-46643AE5ED02}"/>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3" name="Group 152">
            <a:extLst>
              <a:ext uri="{FF2B5EF4-FFF2-40B4-BE49-F238E27FC236}">
                <a16:creationId xmlns:a16="http://schemas.microsoft.com/office/drawing/2014/main" id="{816F1C59-4D7D-3BDD-0560-654E11A9B15E}"/>
              </a:ext>
            </a:extLst>
          </p:cNvPr>
          <p:cNvGrpSpPr/>
          <p:nvPr userDrawn="1"/>
        </p:nvGrpSpPr>
        <p:grpSpPr>
          <a:xfrm flipH="1">
            <a:off x="5097821" y="4152094"/>
            <a:ext cx="166152" cy="166152"/>
            <a:chOff x="5214995" y="-1168400"/>
            <a:chExt cx="431800" cy="431800"/>
          </a:xfrm>
        </p:grpSpPr>
        <p:sp>
          <p:nvSpPr>
            <p:cNvPr id="154" name="Oval 153">
              <a:extLst>
                <a:ext uri="{FF2B5EF4-FFF2-40B4-BE49-F238E27FC236}">
                  <a16:creationId xmlns:a16="http://schemas.microsoft.com/office/drawing/2014/main" id="{A0C410FC-F149-F1FA-B620-BF7F0EDE7D6C}"/>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5" name="Rectangle 89">
              <a:extLst>
                <a:ext uri="{FF2B5EF4-FFF2-40B4-BE49-F238E27FC236}">
                  <a16:creationId xmlns:a16="http://schemas.microsoft.com/office/drawing/2014/main" id="{5B5C9B65-59ED-2529-1E53-C9ABE9CB79FD}"/>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77" name="Group 176">
            <a:extLst>
              <a:ext uri="{FF2B5EF4-FFF2-40B4-BE49-F238E27FC236}">
                <a16:creationId xmlns:a16="http://schemas.microsoft.com/office/drawing/2014/main" id="{E60DF7C5-E7F6-A90D-706C-6592ECDDB338}"/>
              </a:ext>
            </a:extLst>
          </p:cNvPr>
          <p:cNvGrpSpPr/>
          <p:nvPr userDrawn="1"/>
        </p:nvGrpSpPr>
        <p:grpSpPr>
          <a:xfrm rot="5400000">
            <a:off x="9928103" y="2137261"/>
            <a:ext cx="166152" cy="166152"/>
            <a:chOff x="5214995" y="-1168400"/>
            <a:chExt cx="431800" cy="431800"/>
          </a:xfrm>
        </p:grpSpPr>
        <p:sp>
          <p:nvSpPr>
            <p:cNvPr id="178" name="Oval 177">
              <a:extLst>
                <a:ext uri="{FF2B5EF4-FFF2-40B4-BE49-F238E27FC236}">
                  <a16:creationId xmlns:a16="http://schemas.microsoft.com/office/drawing/2014/main" id="{11A9EA57-349E-6453-094C-DB252913E583}"/>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9" name="Rectangle 89">
              <a:extLst>
                <a:ext uri="{FF2B5EF4-FFF2-40B4-BE49-F238E27FC236}">
                  <a16:creationId xmlns:a16="http://schemas.microsoft.com/office/drawing/2014/main" id="{217C0C60-8F15-8390-C6A7-0DB9E99CA65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80" name="Group 179">
            <a:extLst>
              <a:ext uri="{FF2B5EF4-FFF2-40B4-BE49-F238E27FC236}">
                <a16:creationId xmlns:a16="http://schemas.microsoft.com/office/drawing/2014/main" id="{3B572509-4831-8A48-B663-AE17D9FD8ED5}"/>
              </a:ext>
            </a:extLst>
          </p:cNvPr>
          <p:cNvGrpSpPr/>
          <p:nvPr userDrawn="1"/>
        </p:nvGrpSpPr>
        <p:grpSpPr>
          <a:xfrm rot="5400000">
            <a:off x="9928103" y="3858268"/>
            <a:ext cx="166152" cy="166152"/>
            <a:chOff x="5214995" y="-1168400"/>
            <a:chExt cx="431800" cy="431800"/>
          </a:xfrm>
        </p:grpSpPr>
        <p:sp>
          <p:nvSpPr>
            <p:cNvPr id="181" name="Oval 180">
              <a:extLst>
                <a:ext uri="{FF2B5EF4-FFF2-40B4-BE49-F238E27FC236}">
                  <a16:creationId xmlns:a16="http://schemas.microsoft.com/office/drawing/2014/main" id="{068A591D-A59C-D3D7-2C67-293B3727D0A2}"/>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2" name="Rectangle 89">
              <a:extLst>
                <a:ext uri="{FF2B5EF4-FFF2-40B4-BE49-F238E27FC236}">
                  <a16:creationId xmlns:a16="http://schemas.microsoft.com/office/drawing/2014/main" id="{8B0AF6B1-C3AC-C476-AE16-287C61A1D75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5" name="Text Placeholder 94">
            <a:extLst>
              <a:ext uri="{FF2B5EF4-FFF2-40B4-BE49-F238E27FC236}">
                <a16:creationId xmlns:a16="http://schemas.microsoft.com/office/drawing/2014/main" id="{545F2FD2-44C5-DA9F-8E2B-13D6C03793D7}"/>
              </a:ext>
            </a:extLst>
          </p:cNvPr>
          <p:cNvSpPr>
            <a:spLocks noGrp="1"/>
          </p:cNvSpPr>
          <p:nvPr>
            <p:ph type="body" sz="quarter" idx="11" hasCustomPrompt="1"/>
          </p:nvPr>
        </p:nvSpPr>
        <p:spPr>
          <a:xfrm>
            <a:off x="584200"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06" name="Text Placeholder 105">
            <a:extLst>
              <a:ext uri="{FF2B5EF4-FFF2-40B4-BE49-F238E27FC236}">
                <a16:creationId xmlns:a16="http://schemas.microsoft.com/office/drawing/2014/main" id="{433B73A7-DB5C-AF5A-B12A-70E655D0C55D}"/>
              </a:ext>
            </a:extLst>
          </p:cNvPr>
          <p:cNvSpPr>
            <a:spLocks noGrp="1"/>
          </p:cNvSpPr>
          <p:nvPr>
            <p:ph type="body" sz="quarter" idx="18"/>
          </p:nvPr>
        </p:nvSpPr>
        <p:spPr>
          <a:xfrm>
            <a:off x="58420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9" name="Text Placeholder 105">
            <a:extLst>
              <a:ext uri="{FF2B5EF4-FFF2-40B4-BE49-F238E27FC236}">
                <a16:creationId xmlns:a16="http://schemas.microsoft.com/office/drawing/2014/main" id="{C966B391-3BF4-A5FB-4F8A-8B4B54689661}"/>
              </a:ext>
            </a:extLst>
          </p:cNvPr>
          <p:cNvSpPr>
            <a:spLocks noGrp="1"/>
          </p:cNvSpPr>
          <p:nvPr>
            <p:ph type="body" sz="quarter" idx="21"/>
          </p:nvPr>
        </p:nvSpPr>
        <p:spPr>
          <a:xfrm>
            <a:off x="58420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3" name="Text Placeholder 94">
            <a:extLst>
              <a:ext uri="{FF2B5EF4-FFF2-40B4-BE49-F238E27FC236}">
                <a16:creationId xmlns:a16="http://schemas.microsoft.com/office/drawing/2014/main" id="{DF1E6E41-3DB3-84EB-984F-CCB9167D5657}"/>
              </a:ext>
            </a:extLst>
          </p:cNvPr>
          <p:cNvSpPr>
            <a:spLocks noGrp="1"/>
          </p:cNvSpPr>
          <p:nvPr>
            <p:ph type="body" sz="quarter" idx="22" hasCustomPrompt="1"/>
          </p:nvPr>
        </p:nvSpPr>
        <p:spPr>
          <a:xfrm>
            <a:off x="3776898"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84" name="Text Placeholder 105">
            <a:extLst>
              <a:ext uri="{FF2B5EF4-FFF2-40B4-BE49-F238E27FC236}">
                <a16:creationId xmlns:a16="http://schemas.microsoft.com/office/drawing/2014/main" id="{6E6ACE10-8248-C360-0E35-7598E8EC8281}"/>
              </a:ext>
            </a:extLst>
          </p:cNvPr>
          <p:cNvSpPr>
            <a:spLocks noGrp="1"/>
          </p:cNvSpPr>
          <p:nvPr>
            <p:ph type="body" sz="quarter" idx="23"/>
          </p:nvPr>
        </p:nvSpPr>
        <p:spPr>
          <a:xfrm>
            <a:off x="3776898"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85" name="Text Placeholder 105">
            <a:extLst>
              <a:ext uri="{FF2B5EF4-FFF2-40B4-BE49-F238E27FC236}">
                <a16:creationId xmlns:a16="http://schemas.microsoft.com/office/drawing/2014/main" id="{55D154DF-71A5-D9D3-0756-AA7208899CFD}"/>
              </a:ext>
            </a:extLst>
          </p:cNvPr>
          <p:cNvSpPr>
            <a:spLocks noGrp="1"/>
          </p:cNvSpPr>
          <p:nvPr>
            <p:ph type="body" sz="quarter" idx="24"/>
          </p:nvPr>
        </p:nvSpPr>
        <p:spPr>
          <a:xfrm>
            <a:off x="3719286"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6" name="Text Placeholder 94">
            <a:extLst>
              <a:ext uri="{FF2B5EF4-FFF2-40B4-BE49-F238E27FC236}">
                <a16:creationId xmlns:a16="http://schemas.microsoft.com/office/drawing/2014/main" id="{3BF3353A-2534-A54C-BD30-4DA6ABBA06BA}"/>
              </a:ext>
            </a:extLst>
          </p:cNvPr>
          <p:cNvSpPr>
            <a:spLocks noGrp="1"/>
          </p:cNvSpPr>
          <p:nvPr>
            <p:ph type="body" sz="quarter" idx="25" hasCustomPrompt="1"/>
          </p:nvPr>
        </p:nvSpPr>
        <p:spPr>
          <a:xfrm>
            <a:off x="6969595"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87" name="Text Placeholder 105">
            <a:extLst>
              <a:ext uri="{FF2B5EF4-FFF2-40B4-BE49-F238E27FC236}">
                <a16:creationId xmlns:a16="http://schemas.microsoft.com/office/drawing/2014/main" id="{F8FA69C0-B798-B0EF-B064-997FF774E8E9}"/>
              </a:ext>
            </a:extLst>
          </p:cNvPr>
          <p:cNvSpPr>
            <a:spLocks noGrp="1"/>
          </p:cNvSpPr>
          <p:nvPr>
            <p:ph type="body" sz="quarter" idx="26"/>
          </p:nvPr>
        </p:nvSpPr>
        <p:spPr>
          <a:xfrm>
            <a:off x="6969595"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88" name="Text Placeholder 105">
            <a:extLst>
              <a:ext uri="{FF2B5EF4-FFF2-40B4-BE49-F238E27FC236}">
                <a16:creationId xmlns:a16="http://schemas.microsoft.com/office/drawing/2014/main" id="{FFA3E6BA-ECB6-F78C-CF22-7B05706020E3}"/>
              </a:ext>
            </a:extLst>
          </p:cNvPr>
          <p:cNvSpPr>
            <a:spLocks noGrp="1"/>
          </p:cNvSpPr>
          <p:nvPr>
            <p:ph type="body" sz="quarter" idx="27"/>
          </p:nvPr>
        </p:nvSpPr>
        <p:spPr>
          <a:xfrm>
            <a:off x="6969595"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9" name="Text Placeholder 94">
            <a:extLst>
              <a:ext uri="{FF2B5EF4-FFF2-40B4-BE49-F238E27FC236}">
                <a16:creationId xmlns:a16="http://schemas.microsoft.com/office/drawing/2014/main" id="{E07EBCA7-C1BD-E0AD-6403-14224CB1B5C6}"/>
              </a:ext>
            </a:extLst>
          </p:cNvPr>
          <p:cNvSpPr>
            <a:spLocks noGrp="1"/>
          </p:cNvSpPr>
          <p:nvPr>
            <p:ph type="body" sz="quarter" idx="28" hasCustomPrompt="1"/>
          </p:nvPr>
        </p:nvSpPr>
        <p:spPr>
          <a:xfrm>
            <a:off x="2180549" y="405382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90" name="Text Placeholder 105">
            <a:extLst>
              <a:ext uri="{FF2B5EF4-FFF2-40B4-BE49-F238E27FC236}">
                <a16:creationId xmlns:a16="http://schemas.microsoft.com/office/drawing/2014/main" id="{880DDDC9-1973-AB6B-84B0-8402F7E57DD6}"/>
              </a:ext>
            </a:extLst>
          </p:cNvPr>
          <p:cNvSpPr>
            <a:spLocks noGrp="1"/>
          </p:cNvSpPr>
          <p:nvPr>
            <p:ph type="body" sz="quarter" idx="29"/>
          </p:nvPr>
        </p:nvSpPr>
        <p:spPr>
          <a:xfrm>
            <a:off x="2180549"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91" name="Text Placeholder 105">
            <a:extLst>
              <a:ext uri="{FF2B5EF4-FFF2-40B4-BE49-F238E27FC236}">
                <a16:creationId xmlns:a16="http://schemas.microsoft.com/office/drawing/2014/main" id="{779BA1D8-105C-B66F-63AF-84DC7F622456}"/>
              </a:ext>
            </a:extLst>
          </p:cNvPr>
          <p:cNvSpPr>
            <a:spLocks noGrp="1"/>
          </p:cNvSpPr>
          <p:nvPr>
            <p:ph type="body" sz="quarter" idx="30"/>
          </p:nvPr>
        </p:nvSpPr>
        <p:spPr>
          <a:xfrm>
            <a:off x="2180549"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92" name="Text Placeholder 94">
            <a:extLst>
              <a:ext uri="{FF2B5EF4-FFF2-40B4-BE49-F238E27FC236}">
                <a16:creationId xmlns:a16="http://schemas.microsoft.com/office/drawing/2014/main" id="{D8F51403-DA8F-C60A-932D-8B8817FDA751}"/>
              </a:ext>
            </a:extLst>
          </p:cNvPr>
          <p:cNvSpPr>
            <a:spLocks noGrp="1"/>
          </p:cNvSpPr>
          <p:nvPr>
            <p:ph type="body" sz="quarter" idx="31" hasCustomPrompt="1"/>
          </p:nvPr>
        </p:nvSpPr>
        <p:spPr>
          <a:xfrm>
            <a:off x="5373246" y="405382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93" name="Text Placeholder 105">
            <a:extLst>
              <a:ext uri="{FF2B5EF4-FFF2-40B4-BE49-F238E27FC236}">
                <a16:creationId xmlns:a16="http://schemas.microsoft.com/office/drawing/2014/main" id="{1D287AE8-D07F-849B-E6F1-1AC629E8FB32}"/>
              </a:ext>
            </a:extLst>
          </p:cNvPr>
          <p:cNvSpPr>
            <a:spLocks noGrp="1"/>
          </p:cNvSpPr>
          <p:nvPr>
            <p:ph type="body" sz="quarter" idx="32"/>
          </p:nvPr>
        </p:nvSpPr>
        <p:spPr>
          <a:xfrm>
            <a:off x="5373246"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94" name="Text Placeholder 105">
            <a:extLst>
              <a:ext uri="{FF2B5EF4-FFF2-40B4-BE49-F238E27FC236}">
                <a16:creationId xmlns:a16="http://schemas.microsoft.com/office/drawing/2014/main" id="{D79AB424-C959-FD9F-0942-4B657234F221}"/>
              </a:ext>
            </a:extLst>
          </p:cNvPr>
          <p:cNvSpPr>
            <a:spLocks noGrp="1"/>
          </p:cNvSpPr>
          <p:nvPr>
            <p:ph type="body" sz="quarter" idx="33"/>
          </p:nvPr>
        </p:nvSpPr>
        <p:spPr>
          <a:xfrm>
            <a:off x="5373246"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4" name="Text Placeholder 102">
            <a:extLst>
              <a:ext uri="{FF2B5EF4-FFF2-40B4-BE49-F238E27FC236}">
                <a16:creationId xmlns:a16="http://schemas.microsoft.com/office/drawing/2014/main" id="{6B092F76-43C5-F926-7195-2BCC43DAB571}"/>
              </a:ext>
            </a:extLst>
          </p:cNvPr>
          <p:cNvSpPr>
            <a:spLocks noGrp="1"/>
          </p:cNvSpPr>
          <p:nvPr>
            <p:ph type="body" sz="quarter" idx="37" hasCustomPrompt="1"/>
          </p:nvPr>
        </p:nvSpPr>
        <p:spPr>
          <a:xfrm>
            <a:off x="10430234" y="521099"/>
            <a:ext cx="1456966" cy="175614"/>
          </a:xfrm>
        </p:spPr>
        <p:txBody>
          <a:bodyPr/>
          <a:lstStyle>
            <a:lvl1pPr marL="0" indent="0" algn="r">
              <a:spcBef>
                <a:spcPts val="0"/>
              </a:spcBef>
              <a:buNone/>
              <a:defRPr sz="1100" b="1" i="0" spc="-20" baseline="0">
                <a:solidFill>
                  <a:srgbClr val="0078D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r>
              <a:rPr lang="en-US"/>
              <a:t>Get started</a:t>
            </a:r>
          </a:p>
        </p:txBody>
      </p:sp>
      <p:sp>
        <p:nvSpPr>
          <p:cNvPr id="6" name="Text Placeholder 10">
            <a:extLst>
              <a:ext uri="{FF2B5EF4-FFF2-40B4-BE49-F238E27FC236}">
                <a16:creationId xmlns:a16="http://schemas.microsoft.com/office/drawing/2014/main" id="{C45841F4-A8FE-5525-0640-EEE1AD7077BC}"/>
              </a:ext>
            </a:extLst>
          </p:cNvPr>
          <p:cNvSpPr>
            <a:spLocks noGrp="1"/>
          </p:cNvSpPr>
          <p:nvPr>
            <p:ph type="body" sz="quarter" idx="38" hasCustomPrompt="1"/>
          </p:nvPr>
        </p:nvSpPr>
        <p:spPr>
          <a:xfrm>
            <a:off x="11417128"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7" name="Text Placeholder 10">
            <a:extLst>
              <a:ext uri="{FF2B5EF4-FFF2-40B4-BE49-F238E27FC236}">
                <a16:creationId xmlns:a16="http://schemas.microsoft.com/office/drawing/2014/main" id="{C344CDF2-854C-126C-A912-59B55B8801D2}"/>
              </a:ext>
            </a:extLst>
          </p:cNvPr>
          <p:cNvSpPr>
            <a:spLocks noGrp="1"/>
          </p:cNvSpPr>
          <p:nvPr>
            <p:ph type="body" sz="quarter" idx="39" hasCustomPrompt="1"/>
          </p:nvPr>
        </p:nvSpPr>
        <p:spPr>
          <a:xfrm>
            <a:off x="11588664"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8" name="Text Placeholder 10">
            <a:extLst>
              <a:ext uri="{FF2B5EF4-FFF2-40B4-BE49-F238E27FC236}">
                <a16:creationId xmlns:a16="http://schemas.microsoft.com/office/drawing/2014/main" id="{629227CD-8870-FBE5-7A5E-7CE2A9BD51FE}"/>
              </a:ext>
            </a:extLst>
          </p:cNvPr>
          <p:cNvSpPr>
            <a:spLocks noGrp="1"/>
          </p:cNvSpPr>
          <p:nvPr>
            <p:ph type="body" sz="quarter" idx="40" hasCustomPrompt="1"/>
          </p:nvPr>
        </p:nvSpPr>
        <p:spPr>
          <a:xfrm>
            <a:off x="11760200"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Tree>
    <p:extLst>
      <p:ext uri="{BB962C8B-B14F-4D97-AF65-F5344CB8AC3E}">
        <p14:creationId xmlns:p14="http://schemas.microsoft.com/office/powerpoint/2010/main" val="2113917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in the life six 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CCAB00-F99A-7DCD-DC25-CBD3A1EEAFDD}"/>
              </a:ext>
            </a:extLst>
          </p:cNvPr>
          <p:cNvPicPr>
            <a:picLocks noChangeAspect="1"/>
          </p:cNvPicPr>
          <p:nvPr userDrawn="1"/>
        </p:nvPicPr>
        <p:blipFill rotWithShape="1">
          <a:blip r:embed="rId2">
            <a:alphaModFix amt="5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7614" t="61632" r="35751"/>
          <a:stretch/>
        </p:blipFill>
        <p:spPr>
          <a:xfrm>
            <a:off x="0" y="1238489"/>
            <a:ext cx="12191997" cy="5619511"/>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387766"/>
            <a:ext cx="5672544" cy="526298"/>
          </a:xfrm>
        </p:spPr>
        <p:txBody>
          <a:bodyPr tIns="0"/>
          <a:lstStyle>
            <a:lvl1pPr>
              <a:lnSpc>
                <a:spcPct val="95000"/>
              </a:lnSpc>
              <a:defRPr sz="1800" spc="0">
                <a:latin typeface="+mj-lt"/>
                <a:cs typeface="Segoe UI" panose="020B0502040204020203" pitchFamily="34" charset="0"/>
              </a:defRPr>
            </a:lvl1pPr>
          </a:lstStyle>
          <a:p>
            <a:r>
              <a:rPr lang="en-US"/>
              <a:t>Click to edit Master title style; can be up to two lines long; lorem ipsum dolor sit </a:t>
            </a:r>
            <a:r>
              <a:rPr lang="en-US" err="1"/>
              <a:t>amet</a:t>
            </a:r>
            <a:r>
              <a:rPr lang="en-US"/>
              <a:t> </a:t>
            </a:r>
            <a:r>
              <a:rPr lang="en-US" err="1"/>
              <a:t>consectetur</a:t>
            </a:r>
            <a:endParaRPr lang="en-US"/>
          </a:p>
        </p:txBody>
      </p:sp>
      <p:sp>
        <p:nvSpPr>
          <p:cNvPr id="75" name="TextBox 74">
            <a:extLst>
              <a:ext uri="{FF2B5EF4-FFF2-40B4-BE49-F238E27FC236}">
                <a16:creationId xmlns:a16="http://schemas.microsoft.com/office/drawing/2014/main" id="{1BB75DAB-4D8A-2933-BB52-0C94AA4816E3}"/>
              </a:ext>
            </a:extLst>
          </p:cNvPr>
          <p:cNvSpPr txBox="1"/>
          <p:nvPr userDrawn="1"/>
        </p:nvSpPr>
        <p:spPr>
          <a:xfrm>
            <a:off x="10430235" y="351933"/>
            <a:ext cx="931764"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Scenario level:</a:t>
            </a:r>
          </a:p>
        </p:txBody>
      </p:sp>
      <p:sp>
        <p:nvSpPr>
          <p:cNvPr id="84" name="TextBox 83">
            <a:extLst>
              <a:ext uri="{FF2B5EF4-FFF2-40B4-BE49-F238E27FC236}">
                <a16:creationId xmlns:a16="http://schemas.microsoft.com/office/drawing/2014/main" id="{8D8427AA-F015-D373-46E2-2EB1053D80CE}"/>
              </a:ext>
            </a:extLst>
          </p:cNvPr>
          <p:cNvSpPr txBox="1"/>
          <p:nvPr userDrawn="1"/>
        </p:nvSpPr>
        <p:spPr>
          <a:xfrm>
            <a:off x="9187165" y="351933"/>
            <a:ext cx="931764"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Available with:</a:t>
            </a:r>
          </a:p>
        </p:txBody>
      </p:sp>
      <p:cxnSp>
        <p:nvCxnSpPr>
          <p:cNvPr id="86" name="Straight Connector 85">
            <a:extLst>
              <a:ext uri="{FF2B5EF4-FFF2-40B4-BE49-F238E27FC236}">
                <a16:creationId xmlns:a16="http://schemas.microsoft.com/office/drawing/2014/main" id="{4216CED8-8F45-B380-FB1B-B9408979340F}"/>
              </a:ext>
            </a:extLst>
          </p:cNvPr>
          <p:cNvCxnSpPr/>
          <p:nvPr userDrawn="1"/>
        </p:nvCxnSpPr>
        <p:spPr>
          <a:xfrm>
            <a:off x="10357672" y="358721"/>
            <a:ext cx="0" cy="331655"/>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 Placeholder 92">
            <a:extLst>
              <a:ext uri="{FF2B5EF4-FFF2-40B4-BE49-F238E27FC236}">
                <a16:creationId xmlns:a16="http://schemas.microsoft.com/office/drawing/2014/main" id="{B818C25C-E120-78B9-B45A-1E32ACD400F2}"/>
              </a:ext>
            </a:extLst>
          </p:cNvPr>
          <p:cNvSpPr>
            <a:spLocks noGrp="1"/>
          </p:cNvSpPr>
          <p:nvPr>
            <p:ph type="body" sz="quarter" idx="10" hasCustomPrompt="1"/>
          </p:nvPr>
        </p:nvSpPr>
        <p:spPr>
          <a:xfrm>
            <a:off x="570453" y="6490609"/>
            <a:ext cx="9597418" cy="215444"/>
          </a:xfrm>
        </p:spPr>
        <p:txBody>
          <a:bodyPr>
            <a:spAutoFit/>
          </a:bodyPr>
          <a:lstStyle>
            <a:lvl1pPr marL="0" indent="0">
              <a:spcBef>
                <a:spcPts val="0"/>
              </a:spcBef>
              <a:buNone/>
              <a:defRPr sz="700"/>
            </a:lvl1p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103" name="Text Placeholder 102">
            <a:extLst>
              <a:ext uri="{FF2B5EF4-FFF2-40B4-BE49-F238E27FC236}">
                <a16:creationId xmlns:a16="http://schemas.microsoft.com/office/drawing/2014/main" id="{6B562108-00FE-5F42-7550-13BB7DE58EA1}"/>
              </a:ext>
            </a:extLst>
          </p:cNvPr>
          <p:cNvSpPr>
            <a:spLocks noGrp="1"/>
          </p:cNvSpPr>
          <p:nvPr>
            <p:ph type="body" sz="quarter" idx="17" hasCustomPrompt="1"/>
          </p:nvPr>
        </p:nvSpPr>
        <p:spPr>
          <a:xfrm>
            <a:off x="6519107" y="521099"/>
            <a:ext cx="3599821" cy="169277"/>
          </a:xfrm>
        </p:spPr>
        <p:txBody>
          <a:bodyPr/>
          <a:lstStyle>
            <a:lvl1pPr marL="0" indent="0" algn="r">
              <a:spcBef>
                <a:spcPts val="0"/>
              </a:spcBef>
              <a:buNone/>
              <a:defRPr sz="1100" b="1" i="0" spc="-20" baseline="0">
                <a:solidFill>
                  <a:srgbClr val="C03BC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pPr lvl="0"/>
            <a:r>
              <a:rPr lang="en-US"/>
              <a:t>Copilot for Microsoft 365</a:t>
            </a:r>
          </a:p>
        </p:txBody>
      </p:sp>
      <p:sp>
        <p:nvSpPr>
          <p:cNvPr id="119" name="Freeform: Shape 2">
            <a:extLst>
              <a:ext uri="{FF2B5EF4-FFF2-40B4-BE49-F238E27FC236}">
                <a16:creationId xmlns:a16="http://schemas.microsoft.com/office/drawing/2014/main" id="{DFCC0CE5-9BBF-33A2-43D3-995556541219}"/>
              </a:ext>
              <a:ext uri="{C183D7F6-B498-43B3-948B-1728B52AA6E4}">
                <adec:decorative xmlns:adec="http://schemas.microsoft.com/office/drawing/2017/decorative" val="1"/>
              </a:ext>
            </a:extLst>
          </p:cNvPr>
          <p:cNvSpPr/>
          <p:nvPr userDrawn="1"/>
        </p:nvSpPr>
        <p:spPr bwMode="auto">
          <a:xfrm>
            <a:off x="-1" y="1761263"/>
            <a:ext cx="10010265"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0975" h="2491048">
                <a:moveTo>
                  <a:pt x="0" y="0"/>
                </a:moveTo>
                <a:lnTo>
                  <a:pt x="8850592" y="0"/>
                </a:lnTo>
                <a:cubicBezTo>
                  <a:pt x="8972306" y="0"/>
                  <a:pt x="9070975" y="98669"/>
                  <a:pt x="9070975" y="220383"/>
                </a:cubicBezTo>
                <a:lnTo>
                  <a:pt x="9070975" y="2270665"/>
                </a:lnTo>
                <a:cubicBezTo>
                  <a:pt x="9070975" y="2392379"/>
                  <a:pt x="8972306" y="2491048"/>
                  <a:pt x="8850592"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7" name="Group 146">
            <a:extLst>
              <a:ext uri="{FF2B5EF4-FFF2-40B4-BE49-F238E27FC236}">
                <a16:creationId xmlns:a16="http://schemas.microsoft.com/office/drawing/2014/main" id="{F3E1CBA9-BB11-EF2E-649E-27B49E82FE86}"/>
              </a:ext>
            </a:extLst>
          </p:cNvPr>
          <p:cNvGrpSpPr/>
          <p:nvPr userDrawn="1"/>
        </p:nvGrpSpPr>
        <p:grpSpPr>
          <a:xfrm>
            <a:off x="3476832" y="1696843"/>
            <a:ext cx="166152" cy="166152"/>
            <a:chOff x="5214995" y="-1168400"/>
            <a:chExt cx="431800" cy="431800"/>
          </a:xfrm>
        </p:grpSpPr>
        <p:sp>
          <p:nvSpPr>
            <p:cNvPr id="148" name="Oval 147">
              <a:extLst>
                <a:ext uri="{FF2B5EF4-FFF2-40B4-BE49-F238E27FC236}">
                  <a16:creationId xmlns:a16="http://schemas.microsoft.com/office/drawing/2014/main" id="{E54C8AC7-0DF2-A7B4-59BC-354BDE9A823D}"/>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9" name="Rectangle 89">
              <a:extLst>
                <a:ext uri="{FF2B5EF4-FFF2-40B4-BE49-F238E27FC236}">
                  <a16:creationId xmlns:a16="http://schemas.microsoft.com/office/drawing/2014/main" id="{F0376496-3125-ED18-7608-C142A0C35F3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0" name="Group 149">
            <a:extLst>
              <a:ext uri="{FF2B5EF4-FFF2-40B4-BE49-F238E27FC236}">
                <a16:creationId xmlns:a16="http://schemas.microsoft.com/office/drawing/2014/main" id="{3D3E10AB-B82F-F7E8-A33D-8AF61C784420}"/>
              </a:ext>
            </a:extLst>
          </p:cNvPr>
          <p:cNvGrpSpPr/>
          <p:nvPr userDrawn="1"/>
        </p:nvGrpSpPr>
        <p:grpSpPr>
          <a:xfrm>
            <a:off x="6669529" y="1696843"/>
            <a:ext cx="166152" cy="166152"/>
            <a:chOff x="5214995" y="-1168400"/>
            <a:chExt cx="431800" cy="431800"/>
          </a:xfrm>
        </p:grpSpPr>
        <p:sp>
          <p:nvSpPr>
            <p:cNvPr id="151" name="Oval 150">
              <a:extLst>
                <a:ext uri="{FF2B5EF4-FFF2-40B4-BE49-F238E27FC236}">
                  <a16:creationId xmlns:a16="http://schemas.microsoft.com/office/drawing/2014/main" id="{CC526CF7-4F8D-6DB9-E3E9-2381E7AFAF4A}"/>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2" name="Rectangle 89">
              <a:extLst>
                <a:ext uri="{FF2B5EF4-FFF2-40B4-BE49-F238E27FC236}">
                  <a16:creationId xmlns:a16="http://schemas.microsoft.com/office/drawing/2014/main" id="{63E3BD4D-8045-49DC-2041-46643AE5ED02}"/>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3" name="Group 152">
            <a:extLst>
              <a:ext uri="{FF2B5EF4-FFF2-40B4-BE49-F238E27FC236}">
                <a16:creationId xmlns:a16="http://schemas.microsoft.com/office/drawing/2014/main" id="{816F1C59-4D7D-3BDD-0560-654E11A9B15E}"/>
              </a:ext>
            </a:extLst>
          </p:cNvPr>
          <p:cNvGrpSpPr/>
          <p:nvPr userDrawn="1"/>
        </p:nvGrpSpPr>
        <p:grpSpPr>
          <a:xfrm flipH="1">
            <a:off x="3476832" y="4152094"/>
            <a:ext cx="166152" cy="166152"/>
            <a:chOff x="5214995" y="-1168400"/>
            <a:chExt cx="431800" cy="431800"/>
          </a:xfrm>
        </p:grpSpPr>
        <p:sp>
          <p:nvSpPr>
            <p:cNvPr id="154" name="Oval 153">
              <a:extLst>
                <a:ext uri="{FF2B5EF4-FFF2-40B4-BE49-F238E27FC236}">
                  <a16:creationId xmlns:a16="http://schemas.microsoft.com/office/drawing/2014/main" id="{A0C410FC-F149-F1FA-B620-BF7F0EDE7D6C}"/>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5" name="Rectangle 89">
              <a:extLst>
                <a:ext uri="{FF2B5EF4-FFF2-40B4-BE49-F238E27FC236}">
                  <a16:creationId xmlns:a16="http://schemas.microsoft.com/office/drawing/2014/main" id="{5B5C9B65-59ED-2529-1E53-C9ABE9CB79FD}"/>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6" name="Group 155">
            <a:extLst>
              <a:ext uri="{FF2B5EF4-FFF2-40B4-BE49-F238E27FC236}">
                <a16:creationId xmlns:a16="http://schemas.microsoft.com/office/drawing/2014/main" id="{28DAF83D-E0BD-BE8E-ECEC-5E5EDE3E6C74}"/>
              </a:ext>
            </a:extLst>
          </p:cNvPr>
          <p:cNvGrpSpPr/>
          <p:nvPr userDrawn="1"/>
        </p:nvGrpSpPr>
        <p:grpSpPr>
          <a:xfrm flipH="1">
            <a:off x="6669529" y="4152094"/>
            <a:ext cx="166152" cy="166152"/>
            <a:chOff x="5214995" y="-1168400"/>
            <a:chExt cx="431800" cy="431800"/>
          </a:xfrm>
        </p:grpSpPr>
        <p:sp>
          <p:nvSpPr>
            <p:cNvPr id="157" name="Oval 156">
              <a:extLst>
                <a:ext uri="{FF2B5EF4-FFF2-40B4-BE49-F238E27FC236}">
                  <a16:creationId xmlns:a16="http://schemas.microsoft.com/office/drawing/2014/main" id="{2CC39567-C008-3C38-03DA-28EE0BE74832}"/>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8" name="Rectangle 89">
              <a:extLst>
                <a:ext uri="{FF2B5EF4-FFF2-40B4-BE49-F238E27FC236}">
                  <a16:creationId xmlns:a16="http://schemas.microsoft.com/office/drawing/2014/main" id="{99B2574B-7594-72E2-E826-4D4DA471A11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77" name="Group 176">
            <a:extLst>
              <a:ext uri="{FF2B5EF4-FFF2-40B4-BE49-F238E27FC236}">
                <a16:creationId xmlns:a16="http://schemas.microsoft.com/office/drawing/2014/main" id="{E60DF7C5-E7F6-A90D-706C-6592ECDDB338}"/>
              </a:ext>
            </a:extLst>
          </p:cNvPr>
          <p:cNvGrpSpPr/>
          <p:nvPr userDrawn="1"/>
        </p:nvGrpSpPr>
        <p:grpSpPr>
          <a:xfrm rot="5400000">
            <a:off x="9928103" y="2137261"/>
            <a:ext cx="166152" cy="166152"/>
            <a:chOff x="5214995" y="-1168400"/>
            <a:chExt cx="431800" cy="431800"/>
          </a:xfrm>
        </p:grpSpPr>
        <p:sp>
          <p:nvSpPr>
            <p:cNvPr id="178" name="Oval 177">
              <a:extLst>
                <a:ext uri="{FF2B5EF4-FFF2-40B4-BE49-F238E27FC236}">
                  <a16:creationId xmlns:a16="http://schemas.microsoft.com/office/drawing/2014/main" id="{11A9EA57-349E-6453-094C-DB252913E583}"/>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9" name="Rectangle 89">
              <a:extLst>
                <a:ext uri="{FF2B5EF4-FFF2-40B4-BE49-F238E27FC236}">
                  <a16:creationId xmlns:a16="http://schemas.microsoft.com/office/drawing/2014/main" id="{217C0C60-8F15-8390-C6A7-0DB9E99CA653}"/>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80" name="Group 179">
            <a:extLst>
              <a:ext uri="{FF2B5EF4-FFF2-40B4-BE49-F238E27FC236}">
                <a16:creationId xmlns:a16="http://schemas.microsoft.com/office/drawing/2014/main" id="{3B572509-4831-8A48-B663-AE17D9FD8ED5}"/>
              </a:ext>
            </a:extLst>
          </p:cNvPr>
          <p:cNvGrpSpPr/>
          <p:nvPr userDrawn="1"/>
        </p:nvGrpSpPr>
        <p:grpSpPr>
          <a:xfrm rot="5400000">
            <a:off x="9928103" y="3858268"/>
            <a:ext cx="166152" cy="166152"/>
            <a:chOff x="5214995" y="-1168400"/>
            <a:chExt cx="431800" cy="431800"/>
          </a:xfrm>
        </p:grpSpPr>
        <p:sp>
          <p:nvSpPr>
            <p:cNvPr id="181" name="Oval 180">
              <a:extLst>
                <a:ext uri="{FF2B5EF4-FFF2-40B4-BE49-F238E27FC236}">
                  <a16:creationId xmlns:a16="http://schemas.microsoft.com/office/drawing/2014/main" id="{068A591D-A59C-D3D7-2C67-293B3727D0A2}"/>
                </a:ext>
              </a:extLst>
            </p:cNvPr>
            <p:cNvSpPr/>
            <p:nvPr/>
          </p:nvSpPr>
          <p:spPr bwMode="auto">
            <a:xfrm>
              <a:off x="5214995" y="-1168400"/>
              <a:ext cx="431800" cy="43180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2" name="Rectangle 89">
              <a:extLst>
                <a:ext uri="{FF2B5EF4-FFF2-40B4-BE49-F238E27FC236}">
                  <a16:creationId xmlns:a16="http://schemas.microsoft.com/office/drawing/2014/main" id="{8B0AF6B1-C3AC-C476-AE16-287C61A1D75A}"/>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5" name="Text Placeholder 94">
            <a:extLst>
              <a:ext uri="{FF2B5EF4-FFF2-40B4-BE49-F238E27FC236}">
                <a16:creationId xmlns:a16="http://schemas.microsoft.com/office/drawing/2014/main" id="{545F2FD2-44C5-DA9F-8E2B-13D6C03793D7}"/>
              </a:ext>
            </a:extLst>
          </p:cNvPr>
          <p:cNvSpPr>
            <a:spLocks noGrp="1"/>
          </p:cNvSpPr>
          <p:nvPr>
            <p:ph type="body" sz="quarter" idx="11" hasCustomPrompt="1"/>
          </p:nvPr>
        </p:nvSpPr>
        <p:spPr>
          <a:xfrm>
            <a:off x="584200"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06" name="Text Placeholder 105">
            <a:extLst>
              <a:ext uri="{FF2B5EF4-FFF2-40B4-BE49-F238E27FC236}">
                <a16:creationId xmlns:a16="http://schemas.microsoft.com/office/drawing/2014/main" id="{433B73A7-DB5C-AF5A-B12A-70E655D0C55D}"/>
              </a:ext>
            </a:extLst>
          </p:cNvPr>
          <p:cNvSpPr>
            <a:spLocks noGrp="1"/>
          </p:cNvSpPr>
          <p:nvPr>
            <p:ph type="body" sz="quarter" idx="18"/>
          </p:nvPr>
        </p:nvSpPr>
        <p:spPr>
          <a:xfrm>
            <a:off x="58420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09" name="Text Placeholder 105">
            <a:extLst>
              <a:ext uri="{FF2B5EF4-FFF2-40B4-BE49-F238E27FC236}">
                <a16:creationId xmlns:a16="http://schemas.microsoft.com/office/drawing/2014/main" id="{C966B391-3BF4-A5FB-4F8A-8B4B54689661}"/>
              </a:ext>
            </a:extLst>
          </p:cNvPr>
          <p:cNvSpPr>
            <a:spLocks noGrp="1"/>
          </p:cNvSpPr>
          <p:nvPr>
            <p:ph type="body" sz="quarter" idx="21"/>
          </p:nvPr>
        </p:nvSpPr>
        <p:spPr>
          <a:xfrm>
            <a:off x="58420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3" name="Text Placeholder 94">
            <a:extLst>
              <a:ext uri="{FF2B5EF4-FFF2-40B4-BE49-F238E27FC236}">
                <a16:creationId xmlns:a16="http://schemas.microsoft.com/office/drawing/2014/main" id="{DF1E6E41-3DB3-84EB-984F-CCB9167D5657}"/>
              </a:ext>
            </a:extLst>
          </p:cNvPr>
          <p:cNvSpPr>
            <a:spLocks noGrp="1"/>
          </p:cNvSpPr>
          <p:nvPr>
            <p:ph type="body" sz="quarter" idx="22" hasCustomPrompt="1"/>
          </p:nvPr>
        </p:nvSpPr>
        <p:spPr>
          <a:xfrm>
            <a:off x="3776898"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84" name="Text Placeholder 105">
            <a:extLst>
              <a:ext uri="{FF2B5EF4-FFF2-40B4-BE49-F238E27FC236}">
                <a16:creationId xmlns:a16="http://schemas.microsoft.com/office/drawing/2014/main" id="{6E6ACE10-8248-C360-0E35-7598E8EC8281}"/>
              </a:ext>
            </a:extLst>
          </p:cNvPr>
          <p:cNvSpPr>
            <a:spLocks noGrp="1"/>
          </p:cNvSpPr>
          <p:nvPr>
            <p:ph type="body" sz="quarter" idx="23"/>
          </p:nvPr>
        </p:nvSpPr>
        <p:spPr>
          <a:xfrm>
            <a:off x="3776898"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85" name="Text Placeholder 105">
            <a:extLst>
              <a:ext uri="{FF2B5EF4-FFF2-40B4-BE49-F238E27FC236}">
                <a16:creationId xmlns:a16="http://schemas.microsoft.com/office/drawing/2014/main" id="{55D154DF-71A5-D9D3-0756-AA7208899CFD}"/>
              </a:ext>
            </a:extLst>
          </p:cNvPr>
          <p:cNvSpPr>
            <a:spLocks noGrp="1"/>
          </p:cNvSpPr>
          <p:nvPr>
            <p:ph type="body" sz="quarter" idx="24"/>
          </p:nvPr>
        </p:nvSpPr>
        <p:spPr>
          <a:xfrm>
            <a:off x="3719286"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6" name="Text Placeholder 94">
            <a:extLst>
              <a:ext uri="{FF2B5EF4-FFF2-40B4-BE49-F238E27FC236}">
                <a16:creationId xmlns:a16="http://schemas.microsoft.com/office/drawing/2014/main" id="{3BF3353A-2534-A54C-BD30-4DA6ABBA06BA}"/>
              </a:ext>
            </a:extLst>
          </p:cNvPr>
          <p:cNvSpPr>
            <a:spLocks noGrp="1"/>
          </p:cNvSpPr>
          <p:nvPr>
            <p:ph type="body" sz="quarter" idx="25" hasCustomPrompt="1"/>
          </p:nvPr>
        </p:nvSpPr>
        <p:spPr>
          <a:xfrm>
            <a:off x="6969595" y="159388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87" name="Text Placeholder 105">
            <a:extLst>
              <a:ext uri="{FF2B5EF4-FFF2-40B4-BE49-F238E27FC236}">
                <a16:creationId xmlns:a16="http://schemas.microsoft.com/office/drawing/2014/main" id="{F8FA69C0-B798-B0EF-B064-997FF774E8E9}"/>
              </a:ext>
            </a:extLst>
          </p:cNvPr>
          <p:cNvSpPr>
            <a:spLocks noGrp="1"/>
          </p:cNvSpPr>
          <p:nvPr>
            <p:ph type="body" sz="quarter" idx="26"/>
          </p:nvPr>
        </p:nvSpPr>
        <p:spPr>
          <a:xfrm>
            <a:off x="6969595"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88" name="Text Placeholder 105">
            <a:extLst>
              <a:ext uri="{FF2B5EF4-FFF2-40B4-BE49-F238E27FC236}">
                <a16:creationId xmlns:a16="http://schemas.microsoft.com/office/drawing/2014/main" id="{FFA3E6BA-ECB6-F78C-CF22-7B05706020E3}"/>
              </a:ext>
            </a:extLst>
          </p:cNvPr>
          <p:cNvSpPr>
            <a:spLocks noGrp="1"/>
          </p:cNvSpPr>
          <p:nvPr>
            <p:ph type="body" sz="quarter" idx="27"/>
          </p:nvPr>
        </p:nvSpPr>
        <p:spPr>
          <a:xfrm>
            <a:off x="6969595"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89" name="Text Placeholder 94">
            <a:extLst>
              <a:ext uri="{FF2B5EF4-FFF2-40B4-BE49-F238E27FC236}">
                <a16:creationId xmlns:a16="http://schemas.microsoft.com/office/drawing/2014/main" id="{E07EBCA7-C1BD-E0AD-6403-14224CB1B5C6}"/>
              </a:ext>
            </a:extLst>
          </p:cNvPr>
          <p:cNvSpPr>
            <a:spLocks noGrp="1"/>
          </p:cNvSpPr>
          <p:nvPr>
            <p:ph type="body" sz="quarter" idx="28" hasCustomPrompt="1"/>
          </p:nvPr>
        </p:nvSpPr>
        <p:spPr>
          <a:xfrm>
            <a:off x="584200" y="405382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90" name="Text Placeholder 105">
            <a:extLst>
              <a:ext uri="{FF2B5EF4-FFF2-40B4-BE49-F238E27FC236}">
                <a16:creationId xmlns:a16="http://schemas.microsoft.com/office/drawing/2014/main" id="{880DDDC9-1973-AB6B-84B0-8402F7E57DD6}"/>
              </a:ext>
            </a:extLst>
          </p:cNvPr>
          <p:cNvSpPr>
            <a:spLocks noGrp="1"/>
          </p:cNvSpPr>
          <p:nvPr>
            <p:ph type="body" sz="quarter" idx="29"/>
          </p:nvPr>
        </p:nvSpPr>
        <p:spPr>
          <a:xfrm>
            <a:off x="584200"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91" name="Text Placeholder 105">
            <a:extLst>
              <a:ext uri="{FF2B5EF4-FFF2-40B4-BE49-F238E27FC236}">
                <a16:creationId xmlns:a16="http://schemas.microsoft.com/office/drawing/2014/main" id="{779BA1D8-105C-B66F-63AF-84DC7F622456}"/>
              </a:ext>
            </a:extLst>
          </p:cNvPr>
          <p:cNvSpPr>
            <a:spLocks noGrp="1"/>
          </p:cNvSpPr>
          <p:nvPr>
            <p:ph type="body" sz="quarter" idx="30"/>
          </p:nvPr>
        </p:nvSpPr>
        <p:spPr>
          <a:xfrm>
            <a:off x="58420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92" name="Text Placeholder 94">
            <a:extLst>
              <a:ext uri="{FF2B5EF4-FFF2-40B4-BE49-F238E27FC236}">
                <a16:creationId xmlns:a16="http://schemas.microsoft.com/office/drawing/2014/main" id="{D8F51403-DA8F-C60A-932D-8B8817FDA751}"/>
              </a:ext>
            </a:extLst>
          </p:cNvPr>
          <p:cNvSpPr>
            <a:spLocks noGrp="1"/>
          </p:cNvSpPr>
          <p:nvPr>
            <p:ph type="body" sz="quarter" idx="31" hasCustomPrompt="1"/>
          </p:nvPr>
        </p:nvSpPr>
        <p:spPr>
          <a:xfrm>
            <a:off x="3776898" y="405382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93" name="Text Placeholder 105">
            <a:extLst>
              <a:ext uri="{FF2B5EF4-FFF2-40B4-BE49-F238E27FC236}">
                <a16:creationId xmlns:a16="http://schemas.microsoft.com/office/drawing/2014/main" id="{1D287AE8-D07F-849B-E6F1-1AC629E8FB32}"/>
              </a:ext>
            </a:extLst>
          </p:cNvPr>
          <p:cNvSpPr>
            <a:spLocks noGrp="1"/>
          </p:cNvSpPr>
          <p:nvPr>
            <p:ph type="body" sz="quarter" idx="32"/>
          </p:nvPr>
        </p:nvSpPr>
        <p:spPr>
          <a:xfrm>
            <a:off x="3776898"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94" name="Text Placeholder 105">
            <a:extLst>
              <a:ext uri="{FF2B5EF4-FFF2-40B4-BE49-F238E27FC236}">
                <a16:creationId xmlns:a16="http://schemas.microsoft.com/office/drawing/2014/main" id="{D79AB424-C959-FD9F-0942-4B657234F221}"/>
              </a:ext>
            </a:extLst>
          </p:cNvPr>
          <p:cNvSpPr>
            <a:spLocks noGrp="1"/>
          </p:cNvSpPr>
          <p:nvPr>
            <p:ph type="body" sz="quarter" idx="33"/>
          </p:nvPr>
        </p:nvSpPr>
        <p:spPr>
          <a:xfrm>
            <a:off x="3719286"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195" name="Text Placeholder 94">
            <a:extLst>
              <a:ext uri="{FF2B5EF4-FFF2-40B4-BE49-F238E27FC236}">
                <a16:creationId xmlns:a16="http://schemas.microsoft.com/office/drawing/2014/main" id="{4411A19D-5600-3582-7891-BEECA6B3C921}"/>
              </a:ext>
            </a:extLst>
          </p:cNvPr>
          <p:cNvSpPr>
            <a:spLocks noGrp="1"/>
          </p:cNvSpPr>
          <p:nvPr>
            <p:ph type="body" sz="quarter" idx="34" hasCustomPrompt="1"/>
          </p:nvPr>
        </p:nvSpPr>
        <p:spPr>
          <a:xfrm>
            <a:off x="6969595" y="4053821"/>
            <a:ext cx="976461"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00:00am</a:t>
            </a:r>
          </a:p>
        </p:txBody>
      </p:sp>
      <p:sp>
        <p:nvSpPr>
          <p:cNvPr id="196" name="Text Placeholder 105">
            <a:extLst>
              <a:ext uri="{FF2B5EF4-FFF2-40B4-BE49-F238E27FC236}">
                <a16:creationId xmlns:a16="http://schemas.microsoft.com/office/drawing/2014/main" id="{E6756EC6-5C62-CCBD-6970-540F4E463C66}"/>
              </a:ext>
            </a:extLst>
          </p:cNvPr>
          <p:cNvSpPr>
            <a:spLocks noGrp="1"/>
          </p:cNvSpPr>
          <p:nvPr>
            <p:ph type="body" sz="quarter" idx="35"/>
          </p:nvPr>
        </p:nvSpPr>
        <p:spPr>
          <a:xfrm>
            <a:off x="6969595"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197" name="Text Placeholder 105">
            <a:extLst>
              <a:ext uri="{FF2B5EF4-FFF2-40B4-BE49-F238E27FC236}">
                <a16:creationId xmlns:a16="http://schemas.microsoft.com/office/drawing/2014/main" id="{56520A8E-9E5D-0840-1CB1-35762F47BF5D}"/>
              </a:ext>
            </a:extLst>
          </p:cNvPr>
          <p:cNvSpPr>
            <a:spLocks noGrp="1"/>
          </p:cNvSpPr>
          <p:nvPr>
            <p:ph type="body" sz="quarter" idx="36"/>
          </p:nvPr>
        </p:nvSpPr>
        <p:spPr>
          <a:xfrm>
            <a:off x="6969595"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3" name="Text Placeholder 102">
            <a:extLst>
              <a:ext uri="{FF2B5EF4-FFF2-40B4-BE49-F238E27FC236}">
                <a16:creationId xmlns:a16="http://schemas.microsoft.com/office/drawing/2014/main" id="{78D71A05-3479-3DEB-1227-2FC98983A80C}"/>
              </a:ext>
            </a:extLst>
          </p:cNvPr>
          <p:cNvSpPr>
            <a:spLocks noGrp="1"/>
          </p:cNvSpPr>
          <p:nvPr>
            <p:ph type="body" sz="quarter" idx="37" hasCustomPrompt="1"/>
          </p:nvPr>
        </p:nvSpPr>
        <p:spPr>
          <a:xfrm>
            <a:off x="10430234" y="521099"/>
            <a:ext cx="1456966" cy="175614"/>
          </a:xfrm>
        </p:spPr>
        <p:txBody>
          <a:bodyPr/>
          <a:lstStyle>
            <a:lvl1pPr marL="0" indent="0" algn="r">
              <a:spcBef>
                <a:spcPts val="0"/>
              </a:spcBef>
              <a:buNone/>
              <a:defRPr sz="1100" b="1" i="0" spc="-20" baseline="0">
                <a:solidFill>
                  <a:srgbClr val="0078D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r>
              <a:rPr lang="en-US"/>
              <a:t>Get started</a:t>
            </a:r>
          </a:p>
        </p:txBody>
      </p:sp>
      <p:sp>
        <p:nvSpPr>
          <p:cNvPr id="4" name="Text Placeholder 10">
            <a:extLst>
              <a:ext uri="{FF2B5EF4-FFF2-40B4-BE49-F238E27FC236}">
                <a16:creationId xmlns:a16="http://schemas.microsoft.com/office/drawing/2014/main" id="{07FB0D44-B2FC-AD50-89A4-2016469B01D6}"/>
              </a:ext>
            </a:extLst>
          </p:cNvPr>
          <p:cNvSpPr>
            <a:spLocks noGrp="1"/>
          </p:cNvSpPr>
          <p:nvPr>
            <p:ph type="body" sz="quarter" idx="38" hasCustomPrompt="1"/>
          </p:nvPr>
        </p:nvSpPr>
        <p:spPr>
          <a:xfrm>
            <a:off x="11417128"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6" name="Text Placeholder 10">
            <a:extLst>
              <a:ext uri="{FF2B5EF4-FFF2-40B4-BE49-F238E27FC236}">
                <a16:creationId xmlns:a16="http://schemas.microsoft.com/office/drawing/2014/main" id="{4A5639CF-B5E7-20B0-D289-A990965914E6}"/>
              </a:ext>
            </a:extLst>
          </p:cNvPr>
          <p:cNvSpPr>
            <a:spLocks noGrp="1"/>
          </p:cNvSpPr>
          <p:nvPr>
            <p:ph type="body" sz="quarter" idx="39" hasCustomPrompt="1"/>
          </p:nvPr>
        </p:nvSpPr>
        <p:spPr>
          <a:xfrm>
            <a:off x="11588664"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7" name="Text Placeholder 10">
            <a:extLst>
              <a:ext uri="{FF2B5EF4-FFF2-40B4-BE49-F238E27FC236}">
                <a16:creationId xmlns:a16="http://schemas.microsoft.com/office/drawing/2014/main" id="{8C6AE7B5-FABD-E95D-A0C4-FEA8F2FE8010}"/>
              </a:ext>
            </a:extLst>
          </p:cNvPr>
          <p:cNvSpPr>
            <a:spLocks noGrp="1"/>
          </p:cNvSpPr>
          <p:nvPr>
            <p:ph type="body" sz="quarter" idx="40" hasCustomPrompt="1"/>
          </p:nvPr>
        </p:nvSpPr>
        <p:spPr>
          <a:xfrm>
            <a:off x="11760200"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Tree>
    <p:extLst>
      <p:ext uri="{BB962C8B-B14F-4D97-AF65-F5344CB8AC3E}">
        <p14:creationId xmlns:p14="http://schemas.microsoft.com/office/powerpoint/2010/main" val="2317328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cenario 5 steps">
    <p:spTree>
      <p:nvGrpSpPr>
        <p:cNvPr id="1" name=""/>
        <p:cNvGrpSpPr/>
        <p:nvPr/>
      </p:nvGrpSpPr>
      <p:grpSpPr>
        <a:xfrm>
          <a:off x="0" y="0"/>
          <a:ext cx="0" cy="0"/>
          <a:chOff x="0" y="0"/>
          <a:chExt cx="0" cy="0"/>
        </a:xfrm>
      </p:grpSpPr>
      <p:sp>
        <p:nvSpPr>
          <p:cNvPr id="3" name="Rectangle: Rounded Corners 28">
            <a:extLst>
              <a:ext uri="{FF2B5EF4-FFF2-40B4-BE49-F238E27FC236}">
                <a16:creationId xmlns:a16="http://schemas.microsoft.com/office/drawing/2014/main" id="{2D1077C7-2D8F-78F3-7240-DA0E174889E3}"/>
              </a:ext>
              <a:ext uri="{C183D7F6-B498-43B3-948B-1728B52AA6E4}">
                <adec:decorative xmlns:adec="http://schemas.microsoft.com/office/drawing/2017/decorative" val="1"/>
              </a:ext>
            </a:extLst>
          </p:cNvPr>
          <p:cNvSpPr>
            <a:spLocks/>
          </p:cNvSpPr>
          <p:nvPr userDrawn="1"/>
        </p:nvSpPr>
        <p:spPr bwMode="auto">
          <a:xfrm>
            <a:off x="0" y="1238491"/>
            <a:ext cx="12192000" cy="5619510"/>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Rectangle: Rounded Corners 28">
            <a:extLst>
              <a:ext uri="{FF2B5EF4-FFF2-40B4-BE49-F238E27FC236}">
                <a16:creationId xmlns:a16="http://schemas.microsoft.com/office/drawing/2014/main" id="{0858CC03-0AEA-A519-5A48-FB794F9BA8D4}"/>
              </a:ext>
              <a:ext uri="{C183D7F6-B498-43B3-948B-1728B52AA6E4}">
                <adec:decorative xmlns:adec="http://schemas.microsoft.com/office/drawing/2017/decorative" val="1"/>
              </a:ext>
            </a:extLst>
          </p:cNvPr>
          <p:cNvSpPr>
            <a:spLocks/>
          </p:cNvSpPr>
          <p:nvPr userDrawn="1"/>
        </p:nvSpPr>
        <p:spPr bwMode="auto">
          <a:xfrm>
            <a:off x="0" y="1238491"/>
            <a:ext cx="12192000" cy="5619510"/>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 name="Title 2">
            <a:extLst>
              <a:ext uri="{FF2B5EF4-FFF2-40B4-BE49-F238E27FC236}">
                <a16:creationId xmlns:a16="http://schemas.microsoft.com/office/drawing/2014/main" id="{ECB0C164-C14C-4CC8-D2E3-51F6FB31E21F}"/>
              </a:ext>
            </a:extLst>
          </p:cNvPr>
          <p:cNvSpPr>
            <a:spLocks noGrp="1"/>
          </p:cNvSpPr>
          <p:nvPr>
            <p:ph type="title" hasCustomPrompt="1"/>
          </p:nvPr>
        </p:nvSpPr>
        <p:spPr>
          <a:xfrm>
            <a:off x="584200" y="387766"/>
            <a:ext cx="5672544" cy="526298"/>
          </a:xfrm>
        </p:spPr>
        <p:txBody>
          <a:bodyPr tIns="0"/>
          <a:lstStyle>
            <a:lvl1pPr>
              <a:lnSpc>
                <a:spcPct val="95000"/>
              </a:lnSpc>
              <a:defRPr sz="1800" spc="0">
                <a:latin typeface="+mj-lt"/>
                <a:cs typeface="Segoe UI" panose="020B0502040204020203" pitchFamily="34" charset="0"/>
              </a:defRPr>
            </a:lvl1pPr>
          </a:lstStyle>
          <a:p>
            <a:r>
              <a:rPr lang="en-US"/>
              <a:t>Click to edit Master title style; can be up to two lines long; lorem ipsum dolor sit </a:t>
            </a:r>
            <a:r>
              <a:rPr lang="en-US" err="1"/>
              <a:t>amet</a:t>
            </a:r>
            <a:r>
              <a:rPr lang="en-US"/>
              <a:t> </a:t>
            </a:r>
            <a:r>
              <a:rPr lang="en-US" err="1"/>
              <a:t>consectetur</a:t>
            </a:r>
            <a:endParaRPr lang="en-US"/>
          </a:p>
        </p:txBody>
      </p:sp>
      <p:sp>
        <p:nvSpPr>
          <p:cNvPr id="8" name="Freeform: Shape 2">
            <a:extLst>
              <a:ext uri="{FF2B5EF4-FFF2-40B4-BE49-F238E27FC236}">
                <a16:creationId xmlns:a16="http://schemas.microsoft.com/office/drawing/2014/main" id="{2C93F3A2-CC94-C51D-985F-D626D59B9ED4}"/>
              </a:ext>
              <a:ext uri="{C183D7F6-B498-43B3-948B-1728B52AA6E4}">
                <adec:decorative xmlns:adec="http://schemas.microsoft.com/office/drawing/2017/decorative" val="1"/>
              </a:ext>
            </a:extLst>
          </p:cNvPr>
          <p:cNvSpPr/>
          <p:nvPr userDrawn="1"/>
        </p:nvSpPr>
        <p:spPr bwMode="auto">
          <a:xfrm>
            <a:off x="-1576" y="1761263"/>
            <a:ext cx="11100760" cy="2453282"/>
          </a:xfrm>
          <a:custGeom>
            <a:avLst/>
            <a:gdLst>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25400 w 9096375"/>
              <a:gd name="connsiteY0" fmla="*/ 0 h 2491048"/>
              <a:gd name="connsiteX1" fmla="*/ 8875992 w 9096375"/>
              <a:gd name="connsiteY1" fmla="*/ 0 h 2491048"/>
              <a:gd name="connsiteX2" fmla="*/ 9096375 w 9096375"/>
              <a:gd name="connsiteY2" fmla="*/ 220383 h 2491048"/>
              <a:gd name="connsiteX3" fmla="*/ 9096375 w 9096375"/>
              <a:gd name="connsiteY3" fmla="*/ 2270665 h 2491048"/>
              <a:gd name="connsiteX4" fmla="*/ 8875992 w 9096375"/>
              <a:gd name="connsiteY4" fmla="*/ 2491048 h 2491048"/>
              <a:gd name="connsiteX5" fmla="*/ 25400 w 9096375"/>
              <a:gd name="connsiteY5" fmla="*/ 2491048 h 2491048"/>
              <a:gd name="connsiteX6" fmla="*/ 0 w 9096375"/>
              <a:gd name="connsiteY6" fmla="*/ 1182948 h 2491048"/>
              <a:gd name="connsiteX7" fmla="*/ 25400 w 9096375"/>
              <a:gd name="connsiteY7" fmla="*/ 0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7" fmla="*/ 91440 w 9096375"/>
              <a:gd name="connsiteY7" fmla="*/ 1274388 h 2491048"/>
              <a:gd name="connsiteX0" fmla="*/ 0 w 9096375"/>
              <a:gd name="connsiteY0" fmla="*/ 1182948 h 2491048"/>
              <a:gd name="connsiteX1" fmla="*/ 25400 w 9096375"/>
              <a:gd name="connsiteY1" fmla="*/ 0 h 2491048"/>
              <a:gd name="connsiteX2" fmla="*/ 8875992 w 9096375"/>
              <a:gd name="connsiteY2" fmla="*/ 0 h 2491048"/>
              <a:gd name="connsiteX3" fmla="*/ 9096375 w 9096375"/>
              <a:gd name="connsiteY3" fmla="*/ 220383 h 2491048"/>
              <a:gd name="connsiteX4" fmla="*/ 9096375 w 9096375"/>
              <a:gd name="connsiteY4" fmla="*/ 2270665 h 2491048"/>
              <a:gd name="connsiteX5" fmla="*/ 8875992 w 9096375"/>
              <a:gd name="connsiteY5" fmla="*/ 2491048 h 2491048"/>
              <a:gd name="connsiteX6" fmla="*/ 25400 w 9096375"/>
              <a:gd name="connsiteY6" fmla="*/ 2491048 h 2491048"/>
              <a:gd name="connsiteX0" fmla="*/ 0 w 9070975"/>
              <a:gd name="connsiteY0" fmla="*/ 0 h 2491048"/>
              <a:gd name="connsiteX1" fmla="*/ 8850592 w 9070975"/>
              <a:gd name="connsiteY1" fmla="*/ 0 h 2491048"/>
              <a:gd name="connsiteX2" fmla="*/ 9070975 w 9070975"/>
              <a:gd name="connsiteY2" fmla="*/ 220383 h 2491048"/>
              <a:gd name="connsiteX3" fmla="*/ 9070975 w 9070975"/>
              <a:gd name="connsiteY3" fmla="*/ 2270665 h 2491048"/>
              <a:gd name="connsiteX4" fmla="*/ 8850592 w 9070975"/>
              <a:gd name="connsiteY4" fmla="*/ 2491048 h 2491048"/>
              <a:gd name="connsiteX5" fmla="*/ 0 w 9070975"/>
              <a:gd name="connsiteY5" fmla="*/ 2491048 h 2491048"/>
              <a:gd name="connsiteX0" fmla="*/ 0 w 9706877"/>
              <a:gd name="connsiteY0" fmla="*/ 0 h 2491048"/>
              <a:gd name="connsiteX1" fmla="*/ 9486494 w 9706877"/>
              <a:gd name="connsiteY1" fmla="*/ 0 h 2491048"/>
              <a:gd name="connsiteX2" fmla="*/ 9706877 w 9706877"/>
              <a:gd name="connsiteY2" fmla="*/ 220383 h 2491048"/>
              <a:gd name="connsiteX3" fmla="*/ 9706877 w 9706877"/>
              <a:gd name="connsiteY3" fmla="*/ 2270665 h 2491048"/>
              <a:gd name="connsiteX4" fmla="*/ 9486494 w 9706877"/>
              <a:gd name="connsiteY4" fmla="*/ 2491048 h 2491048"/>
              <a:gd name="connsiteX5" fmla="*/ 635902 w 9706877"/>
              <a:gd name="connsiteY5" fmla="*/ 2491048 h 2491048"/>
              <a:gd name="connsiteX0" fmla="*/ 19270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289046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745418"/>
              <a:gd name="connsiteY0" fmla="*/ 0 h 2491048"/>
              <a:gd name="connsiteX1" fmla="*/ 9525035 w 9745418"/>
              <a:gd name="connsiteY1" fmla="*/ 0 h 2491048"/>
              <a:gd name="connsiteX2" fmla="*/ 9745418 w 9745418"/>
              <a:gd name="connsiteY2" fmla="*/ 220383 h 2491048"/>
              <a:gd name="connsiteX3" fmla="*/ 9745418 w 9745418"/>
              <a:gd name="connsiteY3" fmla="*/ 2270665 h 2491048"/>
              <a:gd name="connsiteX4" fmla="*/ 9525035 w 9745418"/>
              <a:gd name="connsiteY4" fmla="*/ 2491048 h 2491048"/>
              <a:gd name="connsiteX5" fmla="*/ 19271 w 9745418"/>
              <a:gd name="connsiteY5" fmla="*/ 2491048 h 2491048"/>
              <a:gd name="connsiteX0" fmla="*/ 28903 w 9726147"/>
              <a:gd name="connsiteY0" fmla="*/ 0 h 2491048"/>
              <a:gd name="connsiteX1" fmla="*/ 9505764 w 9726147"/>
              <a:gd name="connsiteY1" fmla="*/ 0 h 2491048"/>
              <a:gd name="connsiteX2" fmla="*/ 9726147 w 9726147"/>
              <a:gd name="connsiteY2" fmla="*/ 220383 h 2491048"/>
              <a:gd name="connsiteX3" fmla="*/ 9726147 w 9726147"/>
              <a:gd name="connsiteY3" fmla="*/ 2270665 h 2491048"/>
              <a:gd name="connsiteX4" fmla="*/ 9505764 w 9726147"/>
              <a:gd name="connsiteY4" fmla="*/ 2491048 h 2491048"/>
              <a:gd name="connsiteX5" fmla="*/ 0 w 9726147"/>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54159 w 9697244"/>
              <a:gd name="connsiteY5" fmla="*/ 2491048 h 2491048"/>
              <a:gd name="connsiteX0" fmla="*/ 0 w 9697244"/>
              <a:gd name="connsiteY0" fmla="*/ 0 h 2491048"/>
              <a:gd name="connsiteX1" fmla="*/ 9476861 w 9697244"/>
              <a:gd name="connsiteY1" fmla="*/ 0 h 2491048"/>
              <a:gd name="connsiteX2" fmla="*/ 9697244 w 9697244"/>
              <a:gd name="connsiteY2" fmla="*/ 220383 h 2491048"/>
              <a:gd name="connsiteX3" fmla="*/ 9697244 w 9697244"/>
              <a:gd name="connsiteY3" fmla="*/ 2270665 h 2491048"/>
              <a:gd name="connsiteX4" fmla="*/ 9476861 w 9697244"/>
              <a:gd name="connsiteY4" fmla="*/ 2491048 h 2491048"/>
              <a:gd name="connsiteX5" fmla="*/ 1 w 9697244"/>
              <a:gd name="connsiteY5" fmla="*/ 2491048 h 2491048"/>
              <a:gd name="connsiteX0" fmla="*/ 240871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9634 w 9938115"/>
              <a:gd name="connsiteY0" fmla="*/ 0 h 2491048"/>
              <a:gd name="connsiteX1" fmla="*/ 9717732 w 9938115"/>
              <a:gd name="connsiteY1" fmla="*/ 0 h 2491048"/>
              <a:gd name="connsiteX2" fmla="*/ 9938115 w 9938115"/>
              <a:gd name="connsiteY2" fmla="*/ 220383 h 2491048"/>
              <a:gd name="connsiteX3" fmla="*/ 9938115 w 9938115"/>
              <a:gd name="connsiteY3" fmla="*/ 2270665 h 2491048"/>
              <a:gd name="connsiteX4" fmla="*/ 9717732 w 9938115"/>
              <a:gd name="connsiteY4" fmla="*/ 2491048 h 2491048"/>
              <a:gd name="connsiteX5" fmla="*/ 0 w 9938115"/>
              <a:gd name="connsiteY5" fmla="*/ 2491048 h 2491048"/>
              <a:gd name="connsiteX0" fmla="*/ 0 w 10058822"/>
              <a:gd name="connsiteY0" fmla="*/ 0 h 2491048"/>
              <a:gd name="connsiteX1" fmla="*/ 9838439 w 10058822"/>
              <a:gd name="connsiteY1" fmla="*/ 0 h 2491048"/>
              <a:gd name="connsiteX2" fmla="*/ 10058822 w 10058822"/>
              <a:gd name="connsiteY2" fmla="*/ 220383 h 2491048"/>
              <a:gd name="connsiteX3" fmla="*/ 10058822 w 10058822"/>
              <a:gd name="connsiteY3" fmla="*/ 2270665 h 2491048"/>
              <a:gd name="connsiteX4" fmla="*/ 9838439 w 10058822"/>
              <a:gd name="connsiteY4" fmla="*/ 2491048 h 2491048"/>
              <a:gd name="connsiteX5" fmla="*/ 120707 w 10058822"/>
              <a:gd name="connsiteY5" fmla="*/ 2491048 h 2491048"/>
              <a:gd name="connsiteX0" fmla="*/ 324 w 10059146"/>
              <a:gd name="connsiteY0" fmla="*/ 0 h 2491048"/>
              <a:gd name="connsiteX1" fmla="*/ 9838763 w 10059146"/>
              <a:gd name="connsiteY1" fmla="*/ 0 h 2491048"/>
              <a:gd name="connsiteX2" fmla="*/ 10059146 w 10059146"/>
              <a:gd name="connsiteY2" fmla="*/ 220383 h 2491048"/>
              <a:gd name="connsiteX3" fmla="*/ 10059146 w 10059146"/>
              <a:gd name="connsiteY3" fmla="*/ 2270665 h 2491048"/>
              <a:gd name="connsiteX4" fmla="*/ 9838763 w 10059146"/>
              <a:gd name="connsiteY4" fmla="*/ 2491048 h 2491048"/>
              <a:gd name="connsiteX5" fmla="*/ 0 w 10059146"/>
              <a:gd name="connsiteY5" fmla="*/ 2491048 h 249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9146" h="2491048">
                <a:moveTo>
                  <a:pt x="324" y="0"/>
                </a:moveTo>
                <a:lnTo>
                  <a:pt x="9838763" y="0"/>
                </a:lnTo>
                <a:cubicBezTo>
                  <a:pt x="9960477" y="0"/>
                  <a:pt x="10059146" y="98669"/>
                  <a:pt x="10059146" y="220383"/>
                </a:cubicBezTo>
                <a:lnTo>
                  <a:pt x="10059146" y="2270665"/>
                </a:lnTo>
                <a:cubicBezTo>
                  <a:pt x="10059146" y="2392379"/>
                  <a:pt x="9960477" y="2491048"/>
                  <a:pt x="9838763" y="2491048"/>
                </a:cubicBezTo>
                <a:lnTo>
                  <a:pt x="0" y="2491048"/>
                </a:lnTo>
              </a:path>
            </a:pathLst>
          </a:custGeom>
          <a:ln w="15875" cap="flat">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1122C4B1-294D-9ECA-ECF3-F5BE6E86FAB8}"/>
              </a:ext>
              <a:ext uri="{C183D7F6-B498-43B3-948B-1728B52AA6E4}">
                <adec:decorative xmlns:adec="http://schemas.microsoft.com/office/drawing/2017/decorative" val="1"/>
              </a:ext>
            </a:extLst>
          </p:cNvPr>
          <p:cNvGrpSpPr/>
          <p:nvPr userDrawn="1"/>
        </p:nvGrpSpPr>
        <p:grpSpPr>
          <a:xfrm>
            <a:off x="3636944" y="1684408"/>
            <a:ext cx="166152" cy="166152"/>
            <a:chOff x="5214995" y="-1168400"/>
            <a:chExt cx="431800" cy="431800"/>
          </a:xfrm>
        </p:grpSpPr>
        <p:sp>
          <p:nvSpPr>
            <p:cNvPr id="10" name="Oval 9">
              <a:extLst>
                <a:ext uri="{FF2B5EF4-FFF2-40B4-BE49-F238E27FC236}">
                  <a16:creationId xmlns:a16="http://schemas.microsoft.com/office/drawing/2014/main" id="{4E8FC232-0BCD-F6AC-BD06-77AB84DB368F}"/>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89">
              <a:extLst>
                <a:ext uri="{FF2B5EF4-FFF2-40B4-BE49-F238E27FC236}">
                  <a16:creationId xmlns:a16="http://schemas.microsoft.com/office/drawing/2014/main" id="{33539872-4944-2C32-31A0-4BE80F72FD09}"/>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2" name="Group 11">
            <a:extLst>
              <a:ext uri="{FF2B5EF4-FFF2-40B4-BE49-F238E27FC236}">
                <a16:creationId xmlns:a16="http://schemas.microsoft.com/office/drawing/2014/main" id="{6193B5D2-FEAC-870D-D152-2194D79B77C6}"/>
              </a:ext>
              <a:ext uri="{C183D7F6-B498-43B3-948B-1728B52AA6E4}">
                <adec:decorative xmlns:adec="http://schemas.microsoft.com/office/drawing/2017/decorative" val="1"/>
              </a:ext>
            </a:extLst>
          </p:cNvPr>
          <p:cNvGrpSpPr/>
          <p:nvPr userDrawn="1"/>
        </p:nvGrpSpPr>
        <p:grpSpPr>
          <a:xfrm>
            <a:off x="7100584" y="1684408"/>
            <a:ext cx="166152" cy="166152"/>
            <a:chOff x="5214995" y="-1168400"/>
            <a:chExt cx="431800" cy="431800"/>
          </a:xfrm>
        </p:grpSpPr>
        <p:sp>
          <p:nvSpPr>
            <p:cNvPr id="13" name="Oval 12">
              <a:extLst>
                <a:ext uri="{FF2B5EF4-FFF2-40B4-BE49-F238E27FC236}">
                  <a16:creationId xmlns:a16="http://schemas.microsoft.com/office/drawing/2014/main" id="{CADF8C17-F3DF-4F4C-EA21-813C0992D42E}"/>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Rectangle 89">
              <a:extLst>
                <a:ext uri="{FF2B5EF4-FFF2-40B4-BE49-F238E27FC236}">
                  <a16:creationId xmlns:a16="http://schemas.microsoft.com/office/drawing/2014/main" id="{7B1BA1C5-F4EC-157C-ACA3-78DE98775A7F}"/>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8" name="Group 17">
            <a:extLst>
              <a:ext uri="{FF2B5EF4-FFF2-40B4-BE49-F238E27FC236}">
                <a16:creationId xmlns:a16="http://schemas.microsoft.com/office/drawing/2014/main" id="{6257092D-50C7-07C3-1191-5D9B90C044BC}"/>
              </a:ext>
              <a:ext uri="{C183D7F6-B498-43B3-948B-1728B52AA6E4}">
                <adec:decorative xmlns:adec="http://schemas.microsoft.com/office/drawing/2017/decorative" val="1"/>
              </a:ext>
            </a:extLst>
          </p:cNvPr>
          <p:cNvGrpSpPr/>
          <p:nvPr userDrawn="1"/>
        </p:nvGrpSpPr>
        <p:grpSpPr>
          <a:xfrm flipH="1">
            <a:off x="3636944" y="4142745"/>
            <a:ext cx="166152" cy="166152"/>
            <a:chOff x="5214995" y="-1168400"/>
            <a:chExt cx="431800" cy="431800"/>
          </a:xfrm>
        </p:grpSpPr>
        <p:sp>
          <p:nvSpPr>
            <p:cNvPr id="19" name="Oval 18">
              <a:extLst>
                <a:ext uri="{FF2B5EF4-FFF2-40B4-BE49-F238E27FC236}">
                  <a16:creationId xmlns:a16="http://schemas.microsoft.com/office/drawing/2014/main" id="{4C74DFE2-C269-FDE0-ADEF-5E5030CDFE83}"/>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Rectangle 89">
              <a:extLst>
                <a:ext uri="{FF2B5EF4-FFF2-40B4-BE49-F238E27FC236}">
                  <a16:creationId xmlns:a16="http://schemas.microsoft.com/office/drawing/2014/main" id="{7BE46802-2BF6-61CF-EEED-9CE7781243DD}"/>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1" name="Group 20">
            <a:extLst>
              <a:ext uri="{FF2B5EF4-FFF2-40B4-BE49-F238E27FC236}">
                <a16:creationId xmlns:a16="http://schemas.microsoft.com/office/drawing/2014/main" id="{3E530A9A-F13C-4FF4-5F0B-FE347786231E}"/>
              </a:ext>
              <a:ext uri="{C183D7F6-B498-43B3-948B-1728B52AA6E4}">
                <adec:decorative xmlns:adec="http://schemas.microsoft.com/office/drawing/2017/decorative" val="1"/>
              </a:ext>
            </a:extLst>
          </p:cNvPr>
          <p:cNvGrpSpPr/>
          <p:nvPr userDrawn="1"/>
        </p:nvGrpSpPr>
        <p:grpSpPr>
          <a:xfrm flipH="1">
            <a:off x="7100584" y="4142745"/>
            <a:ext cx="166152" cy="166152"/>
            <a:chOff x="5214995" y="-1168400"/>
            <a:chExt cx="431800" cy="431800"/>
          </a:xfrm>
        </p:grpSpPr>
        <p:sp>
          <p:nvSpPr>
            <p:cNvPr id="22" name="Oval 21">
              <a:extLst>
                <a:ext uri="{FF2B5EF4-FFF2-40B4-BE49-F238E27FC236}">
                  <a16:creationId xmlns:a16="http://schemas.microsoft.com/office/drawing/2014/main" id="{A78D4321-5CF3-990A-4987-819B653FD42B}"/>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Rectangle 89">
              <a:extLst>
                <a:ext uri="{FF2B5EF4-FFF2-40B4-BE49-F238E27FC236}">
                  <a16:creationId xmlns:a16="http://schemas.microsoft.com/office/drawing/2014/main" id="{EC851F8C-7F57-68E0-C695-AD54EA0CBED4}"/>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4" name="Group 23">
            <a:extLst>
              <a:ext uri="{FF2B5EF4-FFF2-40B4-BE49-F238E27FC236}">
                <a16:creationId xmlns:a16="http://schemas.microsoft.com/office/drawing/2014/main" id="{F7D0A97E-A18E-9E61-005B-DEEE7A963DA8}"/>
              </a:ext>
              <a:ext uri="{C183D7F6-B498-43B3-948B-1728B52AA6E4}">
                <adec:decorative xmlns:adec="http://schemas.microsoft.com/office/drawing/2017/decorative" val="1"/>
              </a:ext>
            </a:extLst>
          </p:cNvPr>
          <p:cNvGrpSpPr/>
          <p:nvPr userDrawn="1"/>
        </p:nvGrpSpPr>
        <p:grpSpPr>
          <a:xfrm rot="5400000">
            <a:off x="11016108" y="2124548"/>
            <a:ext cx="166152" cy="166152"/>
            <a:chOff x="5214995" y="-1168400"/>
            <a:chExt cx="431800" cy="431800"/>
          </a:xfrm>
        </p:grpSpPr>
        <p:sp>
          <p:nvSpPr>
            <p:cNvPr id="25" name="Oval 24">
              <a:extLst>
                <a:ext uri="{FF2B5EF4-FFF2-40B4-BE49-F238E27FC236}">
                  <a16:creationId xmlns:a16="http://schemas.microsoft.com/office/drawing/2014/main" id="{6E98DBB3-DDF6-62D5-A5DC-FB13FBA13442}"/>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6" name="Rectangle 89">
              <a:extLst>
                <a:ext uri="{FF2B5EF4-FFF2-40B4-BE49-F238E27FC236}">
                  <a16:creationId xmlns:a16="http://schemas.microsoft.com/office/drawing/2014/main" id="{9616E15A-5678-C8DF-3EEB-91E396A7F046}"/>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7" name="Group 26">
            <a:extLst>
              <a:ext uri="{FF2B5EF4-FFF2-40B4-BE49-F238E27FC236}">
                <a16:creationId xmlns:a16="http://schemas.microsoft.com/office/drawing/2014/main" id="{5E7F2591-9899-703F-3461-065D67C3B8A5}"/>
              </a:ext>
              <a:ext uri="{C183D7F6-B498-43B3-948B-1728B52AA6E4}">
                <adec:decorative xmlns:adec="http://schemas.microsoft.com/office/drawing/2017/decorative" val="1"/>
              </a:ext>
            </a:extLst>
          </p:cNvPr>
          <p:cNvGrpSpPr/>
          <p:nvPr userDrawn="1"/>
        </p:nvGrpSpPr>
        <p:grpSpPr>
          <a:xfrm rot="5400000">
            <a:off x="11016108" y="3672835"/>
            <a:ext cx="166152" cy="166152"/>
            <a:chOff x="5214995" y="-1168400"/>
            <a:chExt cx="431800" cy="431800"/>
          </a:xfrm>
        </p:grpSpPr>
        <p:sp>
          <p:nvSpPr>
            <p:cNvPr id="28" name="Oval 27">
              <a:extLst>
                <a:ext uri="{FF2B5EF4-FFF2-40B4-BE49-F238E27FC236}">
                  <a16:creationId xmlns:a16="http://schemas.microsoft.com/office/drawing/2014/main" id="{0757DA74-0B2F-5BB8-48B9-07E5E9F2CC58}"/>
                </a:ext>
              </a:extLst>
            </p:cNvPr>
            <p:cNvSpPr/>
            <p:nvPr/>
          </p:nvSpPr>
          <p:spPr bwMode="auto">
            <a:xfrm>
              <a:off x="5214995" y="-1168400"/>
              <a:ext cx="431800" cy="4318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9" name="Rectangle 89">
              <a:extLst>
                <a:ext uri="{FF2B5EF4-FFF2-40B4-BE49-F238E27FC236}">
                  <a16:creationId xmlns:a16="http://schemas.microsoft.com/office/drawing/2014/main" id="{BDAB5330-001F-62CA-28E2-EB1AA54D14AC}"/>
                </a:ext>
              </a:extLst>
            </p:cNvPr>
            <p:cNvSpPr/>
            <p:nvPr/>
          </p:nvSpPr>
          <p:spPr bwMode="auto">
            <a:xfrm rot="2700000">
              <a:off x="5303185" y="-1042110"/>
              <a:ext cx="179220" cy="179220"/>
            </a:xfrm>
            <a:custGeom>
              <a:avLst/>
              <a:gdLst>
                <a:gd name="connsiteX0" fmla="*/ 0 w 317500"/>
                <a:gd name="connsiteY0" fmla="*/ 0 h 317500"/>
                <a:gd name="connsiteX1" fmla="*/ 317500 w 317500"/>
                <a:gd name="connsiteY1" fmla="*/ 0 h 317500"/>
                <a:gd name="connsiteX2" fmla="*/ 317500 w 317500"/>
                <a:gd name="connsiteY2" fmla="*/ 317500 h 317500"/>
                <a:gd name="connsiteX3" fmla="*/ 0 w 317500"/>
                <a:gd name="connsiteY3" fmla="*/ 317500 h 317500"/>
                <a:gd name="connsiteX4" fmla="*/ 0 w 317500"/>
                <a:gd name="connsiteY4" fmla="*/ 0 h 317500"/>
                <a:gd name="connsiteX0" fmla="*/ 0 w 317500"/>
                <a:gd name="connsiteY0" fmla="*/ 317500 h 408940"/>
                <a:gd name="connsiteX1" fmla="*/ 0 w 317500"/>
                <a:gd name="connsiteY1" fmla="*/ 0 h 408940"/>
                <a:gd name="connsiteX2" fmla="*/ 317500 w 317500"/>
                <a:gd name="connsiteY2" fmla="*/ 0 h 408940"/>
                <a:gd name="connsiteX3" fmla="*/ 317500 w 317500"/>
                <a:gd name="connsiteY3" fmla="*/ 317500 h 408940"/>
                <a:gd name="connsiteX4" fmla="*/ 91440 w 317500"/>
                <a:gd name="connsiteY4" fmla="*/ 408940 h 408940"/>
                <a:gd name="connsiteX0" fmla="*/ 0 w 317500"/>
                <a:gd name="connsiteY0" fmla="*/ 317500 h 317500"/>
                <a:gd name="connsiteX1" fmla="*/ 0 w 317500"/>
                <a:gd name="connsiteY1" fmla="*/ 0 h 317500"/>
                <a:gd name="connsiteX2" fmla="*/ 317500 w 317500"/>
                <a:gd name="connsiteY2" fmla="*/ 0 h 317500"/>
                <a:gd name="connsiteX3" fmla="*/ 317500 w 317500"/>
                <a:gd name="connsiteY3" fmla="*/ 317500 h 317500"/>
                <a:gd name="connsiteX0" fmla="*/ 0 w 317500"/>
                <a:gd name="connsiteY0" fmla="*/ 0 h 317500"/>
                <a:gd name="connsiteX1" fmla="*/ 317500 w 317500"/>
                <a:gd name="connsiteY1" fmla="*/ 0 h 317500"/>
                <a:gd name="connsiteX2" fmla="*/ 317500 w 317500"/>
                <a:gd name="connsiteY2" fmla="*/ 317500 h 317500"/>
              </a:gdLst>
              <a:ahLst/>
              <a:cxnLst>
                <a:cxn ang="0">
                  <a:pos x="connsiteX0" y="connsiteY0"/>
                </a:cxn>
                <a:cxn ang="0">
                  <a:pos x="connsiteX1" y="connsiteY1"/>
                </a:cxn>
                <a:cxn ang="0">
                  <a:pos x="connsiteX2" y="connsiteY2"/>
                </a:cxn>
              </a:cxnLst>
              <a:rect l="l" t="t" r="r" b="b"/>
              <a:pathLst>
                <a:path w="317500" h="317500">
                  <a:moveTo>
                    <a:pt x="0" y="0"/>
                  </a:moveTo>
                  <a:lnTo>
                    <a:pt x="317500" y="0"/>
                  </a:lnTo>
                  <a:lnTo>
                    <a:pt x="317500" y="317500"/>
                  </a:lnTo>
                </a:path>
              </a:pathLst>
            </a:custGeom>
            <a:ln w="15875" cap="rnd">
              <a:gradFill flip="none" rotWithShape="1">
                <a:gsLst>
                  <a:gs pos="0">
                    <a:srgbClr val="0078D4"/>
                  </a:gs>
                  <a:gs pos="100000">
                    <a:schemeClr val="accent3"/>
                  </a:gs>
                </a:gsLst>
                <a:lin ang="0" scaled="1"/>
                <a:tileRect/>
              </a:gra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0" name="TextBox 29">
            <a:extLst>
              <a:ext uri="{FF2B5EF4-FFF2-40B4-BE49-F238E27FC236}">
                <a16:creationId xmlns:a16="http://schemas.microsoft.com/office/drawing/2014/main" id="{4B0B72D2-E0DC-A9CD-2D30-E1B265016C7F}"/>
              </a:ext>
            </a:extLst>
          </p:cNvPr>
          <p:cNvSpPr txBox="1"/>
          <p:nvPr userDrawn="1"/>
        </p:nvSpPr>
        <p:spPr>
          <a:xfrm>
            <a:off x="10369868"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Scenario level:</a:t>
            </a:r>
          </a:p>
        </p:txBody>
      </p:sp>
      <p:sp>
        <p:nvSpPr>
          <p:cNvPr id="31" name="TextBox 30">
            <a:extLst>
              <a:ext uri="{FF2B5EF4-FFF2-40B4-BE49-F238E27FC236}">
                <a16:creationId xmlns:a16="http://schemas.microsoft.com/office/drawing/2014/main" id="{1FFF6470-FA29-7B9D-48B5-127EA083F37D}"/>
              </a:ext>
            </a:extLst>
          </p:cNvPr>
          <p:cNvSpPr txBox="1"/>
          <p:nvPr userDrawn="1"/>
        </p:nvSpPr>
        <p:spPr>
          <a:xfrm>
            <a:off x="9126798" y="351933"/>
            <a:ext cx="992247"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Available with:</a:t>
            </a:r>
          </a:p>
        </p:txBody>
      </p:sp>
      <p:cxnSp>
        <p:nvCxnSpPr>
          <p:cNvPr id="32" name="Straight Connector 31">
            <a:extLst>
              <a:ext uri="{FF2B5EF4-FFF2-40B4-BE49-F238E27FC236}">
                <a16:creationId xmlns:a16="http://schemas.microsoft.com/office/drawing/2014/main" id="{1AFBD77C-D8CC-357B-59A5-586B2CE978BE}"/>
              </a:ext>
            </a:extLst>
          </p:cNvPr>
          <p:cNvCxnSpPr/>
          <p:nvPr userDrawn="1"/>
        </p:nvCxnSpPr>
        <p:spPr>
          <a:xfrm>
            <a:off x="10357789" y="358721"/>
            <a:ext cx="0" cy="331655"/>
          </a:xfrm>
          <a:prstGeom prst="line">
            <a:avLst/>
          </a:prstGeom>
          <a:ln>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 Placeholder 92">
            <a:extLst>
              <a:ext uri="{FF2B5EF4-FFF2-40B4-BE49-F238E27FC236}">
                <a16:creationId xmlns:a16="http://schemas.microsoft.com/office/drawing/2014/main" id="{1190E58A-D78E-ED99-7687-679E058889C3}"/>
              </a:ext>
            </a:extLst>
          </p:cNvPr>
          <p:cNvSpPr>
            <a:spLocks noGrp="1"/>
          </p:cNvSpPr>
          <p:nvPr>
            <p:ph type="body" sz="quarter" idx="10" hasCustomPrompt="1"/>
          </p:nvPr>
        </p:nvSpPr>
        <p:spPr>
          <a:xfrm>
            <a:off x="570453" y="6490609"/>
            <a:ext cx="9597418" cy="215444"/>
          </a:xfrm>
        </p:spPr>
        <p:txBody>
          <a:bodyPr>
            <a:spAutoFit/>
          </a:bodyPr>
          <a:lstStyle>
            <a:lvl1pPr marL="0" indent="0">
              <a:spcBef>
                <a:spcPts val="0"/>
              </a:spcBef>
              <a:buNone/>
              <a:defRPr sz="700"/>
            </a:lvl1pPr>
          </a:lstStyle>
          <a:p>
            <a:r>
              <a:rPr lang="en-GB" baseline="30000"/>
              <a:t>1</a:t>
            </a:r>
            <a:r>
              <a:rPr lang="en-GB"/>
              <a:t>Access Copilot at Copilot.Microsoft.com or from the Windows taskbar or Edge browser and set toggle to “Web”</a:t>
            </a:r>
          </a:p>
          <a:p>
            <a:r>
              <a:rPr lang="en-GB" baseline="30000"/>
              <a:t>2</a:t>
            </a:r>
            <a:r>
              <a:rPr lang="en-GB"/>
              <a:t>Access Copilot at Copilot.Microsoft.com, from the Windows taskbar or Edge browser, or in the Copilot app in Teams, and set toggle to “Work”.</a:t>
            </a:r>
          </a:p>
        </p:txBody>
      </p:sp>
      <p:sp>
        <p:nvSpPr>
          <p:cNvPr id="34" name="Text Placeholder 94">
            <a:extLst>
              <a:ext uri="{FF2B5EF4-FFF2-40B4-BE49-F238E27FC236}">
                <a16:creationId xmlns:a16="http://schemas.microsoft.com/office/drawing/2014/main" id="{359CF1E0-32A7-2383-6643-DD7E6454C4D5}"/>
              </a:ext>
            </a:extLst>
          </p:cNvPr>
          <p:cNvSpPr>
            <a:spLocks noGrp="1"/>
          </p:cNvSpPr>
          <p:nvPr>
            <p:ph type="body" sz="quarter" idx="11"/>
          </p:nvPr>
        </p:nvSpPr>
        <p:spPr>
          <a:xfrm>
            <a:off x="58420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5" name="Text Placeholder 94">
            <a:extLst>
              <a:ext uri="{FF2B5EF4-FFF2-40B4-BE49-F238E27FC236}">
                <a16:creationId xmlns:a16="http://schemas.microsoft.com/office/drawing/2014/main" id="{D62D493E-2B39-765A-5DD2-C3C965D94404}"/>
              </a:ext>
            </a:extLst>
          </p:cNvPr>
          <p:cNvSpPr>
            <a:spLocks noGrp="1"/>
          </p:cNvSpPr>
          <p:nvPr>
            <p:ph type="body" sz="quarter" idx="12"/>
          </p:nvPr>
        </p:nvSpPr>
        <p:spPr>
          <a:xfrm>
            <a:off x="58420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6" name="Text Placeholder 94">
            <a:extLst>
              <a:ext uri="{FF2B5EF4-FFF2-40B4-BE49-F238E27FC236}">
                <a16:creationId xmlns:a16="http://schemas.microsoft.com/office/drawing/2014/main" id="{0AC89991-0B29-2464-74CC-CC9A19999A93}"/>
              </a:ext>
            </a:extLst>
          </p:cNvPr>
          <p:cNvSpPr>
            <a:spLocks noGrp="1"/>
          </p:cNvSpPr>
          <p:nvPr>
            <p:ph type="body" sz="quarter" idx="13"/>
          </p:nvPr>
        </p:nvSpPr>
        <p:spPr>
          <a:xfrm>
            <a:off x="4047840"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7" name="Text Placeholder 94">
            <a:extLst>
              <a:ext uri="{FF2B5EF4-FFF2-40B4-BE49-F238E27FC236}">
                <a16:creationId xmlns:a16="http://schemas.microsoft.com/office/drawing/2014/main" id="{224FFEBE-4607-107A-F088-F2F11C07EFD2}"/>
              </a:ext>
            </a:extLst>
          </p:cNvPr>
          <p:cNvSpPr>
            <a:spLocks noGrp="1"/>
          </p:cNvSpPr>
          <p:nvPr>
            <p:ph type="body" sz="quarter" idx="14"/>
          </p:nvPr>
        </p:nvSpPr>
        <p:spPr>
          <a:xfrm>
            <a:off x="4047840"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8" name="Text Placeholder 94">
            <a:extLst>
              <a:ext uri="{FF2B5EF4-FFF2-40B4-BE49-F238E27FC236}">
                <a16:creationId xmlns:a16="http://schemas.microsoft.com/office/drawing/2014/main" id="{E91ACB16-7984-8D5F-773F-A575BB9AA440}"/>
              </a:ext>
            </a:extLst>
          </p:cNvPr>
          <p:cNvSpPr>
            <a:spLocks noGrp="1"/>
          </p:cNvSpPr>
          <p:nvPr>
            <p:ph type="body" sz="quarter" idx="15"/>
          </p:nvPr>
        </p:nvSpPr>
        <p:spPr>
          <a:xfrm>
            <a:off x="7511481" y="1593881"/>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39" name="Text Placeholder 94">
            <a:extLst>
              <a:ext uri="{FF2B5EF4-FFF2-40B4-BE49-F238E27FC236}">
                <a16:creationId xmlns:a16="http://schemas.microsoft.com/office/drawing/2014/main" id="{C9DB0373-90AE-A302-EA4E-0CD31A96CC69}"/>
              </a:ext>
            </a:extLst>
          </p:cNvPr>
          <p:cNvSpPr>
            <a:spLocks noGrp="1"/>
          </p:cNvSpPr>
          <p:nvPr>
            <p:ph type="body" sz="quarter" idx="16"/>
          </p:nvPr>
        </p:nvSpPr>
        <p:spPr>
          <a:xfrm>
            <a:off x="7511481" y="4052218"/>
            <a:ext cx="2808000" cy="345600"/>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effectLst>
            <a:outerShdw blurRad="63500" dist="63500" dir="2700000" algn="tl" rotWithShape="0">
              <a:srgbClr val="454142">
                <a:alpha val="20000"/>
              </a:srgbClr>
            </a:outerShdw>
          </a:effectLst>
        </p:spPr>
        <p:txBody>
          <a:bodyPr anchor="ctr" anchorCtr="0">
            <a:noAutofit/>
          </a:bodyPr>
          <a:lstStyle>
            <a:lvl1pPr marL="0" indent="0" algn="ctr">
              <a:buNone/>
              <a:defRPr sz="1200" b="1" i="0">
                <a:solidFill>
                  <a:srgbClr val="FFFFFF"/>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40" name="Text Placeholder 102">
            <a:extLst>
              <a:ext uri="{FF2B5EF4-FFF2-40B4-BE49-F238E27FC236}">
                <a16:creationId xmlns:a16="http://schemas.microsoft.com/office/drawing/2014/main" id="{436C589B-DB0A-5D30-AAF2-A03B5DB19472}"/>
              </a:ext>
            </a:extLst>
          </p:cNvPr>
          <p:cNvSpPr>
            <a:spLocks noGrp="1"/>
          </p:cNvSpPr>
          <p:nvPr>
            <p:ph type="body" sz="quarter" idx="17" hasCustomPrompt="1"/>
          </p:nvPr>
        </p:nvSpPr>
        <p:spPr>
          <a:xfrm>
            <a:off x="6519224" y="521099"/>
            <a:ext cx="3599821" cy="169277"/>
          </a:xfrm>
        </p:spPr>
        <p:txBody>
          <a:bodyPr/>
          <a:lstStyle>
            <a:lvl1pPr marL="0" indent="0" algn="r">
              <a:spcBef>
                <a:spcPts val="0"/>
              </a:spcBef>
              <a:buNone/>
              <a:defRPr sz="1100" b="1" i="0" spc="-20" baseline="0">
                <a:solidFill>
                  <a:srgbClr val="C03BC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pPr lvl="0"/>
            <a:r>
              <a:rPr lang="en-US"/>
              <a:t>Copilot for Microsoft 365</a:t>
            </a:r>
          </a:p>
        </p:txBody>
      </p:sp>
      <p:sp>
        <p:nvSpPr>
          <p:cNvPr id="59" name="Text Placeholder 105">
            <a:extLst>
              <a:ext uri="{FF2B5EF4-FFF2-40B4-BE49-F238E27FC236}">
                <a16:creationId xmlns:a16="http://schemas.microsoft.com/office/drawing/2014/main" id="{FA3F8018-A8FA-23CD-AA58-BEBA321EBA79}"/>
              </a:ext>
            </a:extLst>
          </p:cNvPr>
          <p:cNvSpPr>
            <a:spLocks noGrp="1"/>
          </p:cNvSpPr>
          <p:nvPr>
            <p:ph type="body" sz="quarter" idx="18"/>
          </p:nvPr>
        </p:nvSpPr>
        <p:spPr>
          <a:xfrm>
            <a:off x="58420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60" name="Text Placeholder 105">
            <a:extLst>
              <a:ext uri="{FF2B5EF4-FFF2-40B4-BE49-F238E27FC236}">
                <a16:creationId xmlns:a16="http://schemas.microsoft.com/office/drawing/2014/main" id="{F6FBE499-D94C-16F9-B0CC-FE745E9A6ED5}"/>
              </a:ext>
            </a:extLst>
          </p:cNvPr>
          <p:cNvSpPr>
            <a:spLocks noGrp="1"/>
          </p:cNvSpPr>
          <p:nvPr>
            <p:ph type="body" sz="quarter" idx="19"/>
          </p:nvPr>
        </p:nvSpPr>
        <p:spPr>
          <a:xfrm>
            <a:off x="4047840"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61" name="Text Placeholder 105">
            <a:extLst>
              <a:ext uri="{FF2B5EF4-FFF2-40B4-BE49-F238E27FC236}">
                <a16:creationId xmlns:a16="http://schemas.microsoft.com/office/drawing/2014/main" id="{80937993-16B4-ACD8-DA73-40BC3A82E281}"/>
              </a:ext>
            </a:extLst>
          </p:cNvPr>
          <p:cNvSpPr>
            <a:spLocks noGrp="1"/>
          </p:cNvSpPr>
          <p:nvPr>
            <p:ph type="body" sz="quarter" idx="20"/>
          </p:nvPr>
        </p:nvSpPr>
        <p:spPr>
          <a:xfrm>
            <a:off x="7511481" y="2032188"/>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62" name="Text Placeholder 105">
            <a:extLst>
              <a:ext uri="{FF2B5EF4-FFF2-40B4-BE49-F238E27FC236}">
                <a16:creationId xmlns:a16="http://schemas.microsoft.com/office/drawing/2014/main" id="{11423104-1BDD-C37E-6182-EF4952F771EA}"/>
              </a:ext>
            </a:extLst>
          </p:cNvPr>
          <p:cNvSpPr>
            <a:spLocks noGrp="1"/>
          </p:cNvSpPr>
          <p:nvPr>
            <p:ph type="body" sz="quarter" idx="21"/>
          </p:nvPr>
        </p:nvSpPr>
        <p:spPr>
          <a:xfrm>
            <a:off x="58420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3" name="Text Placeholder 105">
            <a:extLst>
              <a:ext uri="{FF2B5EF4-FFF2-40B4-BE49-F238E27FC236}">
                <a16:creationId xmlns:a16="http://schemas.microsoft.com/office/drawing/2014/main" id="{A1E0AD31-957A-BD30-56FC-C9AABA49E265}"/>
              </a:ext>
            </a:extLst>
          </p:cNvPr>
          <p:cNvSpPr>
            <a:spLocks noGrp="1"/>
          </p:cNvSpPr>
          <p:nvPr>
            <p:ph type="body" sz="quarter" idx="22"/>
          </p:nvPr>
        </p:nvSpPr>
        <p:spPr>
          <a:xfrm>
            <a:off x="58420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4" name="Text Placeholder 105">
            <a:extLst>
              <a:ext uri="{FF2B5EF4-FFF2-40B4-BE49-F238E27FC236}">
                <a16:creationId xmlns:a16="http://schemas.microsoft.com/office/drawing/2014/main" id="{5FDAAF5D-3600-FE3D-45C6-428953B42C56}"/>
              </a:ext>
            </a:extLst>
          </p:cNvPr>
          <p:cNvSpPr>
            <a:spLocks noGrp="1"/>
          </p:cNvSpPr>
          <p:nvPr>
            <p:ph type="body" sz="quarter" idx="23"/>
          </p:nvPr>
        </p:nvSpPr>
        <p:spPr>
          <a:xfrm>
            <a:off x="4047840"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5" name="Text Placeholder 105">
            <a:extLst>
              <a:ext uri="{FF2B5EF4-FFF2-40B4-BE49-F238E27FC236}">
                <a16:creationId xmlns:a16="http://schemas.microsoft.com/office/drawing/2014/main" id="{A1AB72FB-963B-722E-AB16-F604C2B2785A}"/>
              </a:ext>
            </a:extLst>
          </p:cNvPr>
          <p:cNvSpPr>
            <a:spLocks noGrp="1"/>
          </p:cNvSpPr>
          <p:nvPr>
            <p:ph type="body" sz="quarter" idx="24"/>
          </p:nvPr>
        </p:nvSpPr>
        <p:spPr>
          <a:xfrm>
            <a:off x="4047840"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6" name="Text Placeholder 105">
            <a:extLst>
              <a:ext uri="{FF2B5EF4-FFF2-40B4-BE49-F238E27FC236}">
                <a16:creationId xmlns:a16="http://schemas.microsoft.com/office/drawing/2014/main" id="{734A5A9C-8730-6933-78FE-22F3B35FD93B}"/>
              </a:ext>
            </a:extLst>
          </p:cNvPr>
          <p:cNvSpPr>
            <a:spLocks noGrp="1"/>
          </p:cNvSpPr>
          <p:nvPr>
            <p:ph type="body" sz="quarter" idx="25"/>
          </p:nvPr>
        </p:nvSpPr>
        <p:spPr>
          <a:xfrm>
            <a:off x="7511481" y="3208260"/>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7" name="Text Placeholder 105">
            <a:extLst>
              <a:ext uri="{FF2B5EF4-FFF2-40B4-BE49-F238E27FC236}">
                <a16:creationId xmlns:a16="http://schemas.microsoft.com/office/drawing/2014/main" id="{D73307A4-B991-0588-6EA2-44662E60BD5E}"/>
              </a:ext>
            </a:extLst>
          </p:cNvPr>
          <p:cNvSpPr>
            <a:spLocks noGrp="1"/>
          </p:cNvSpPr>
          <p:nvPr>
            <p:ph type="body" sz="quarter" idx="26"/>
          </p:nvPr>
        </p:nvSpPr>
        <p:spPr>
          <a:xfrm>
            <a:off x="7511481" y="5641938"/>
            <a:ext cx="2808000" cy="626701"/>
          </a:xfrm>
          <a:prstGeom prst="roundRect">
            <a:avLst>
              <a:gd name="adj" fmla="val 10035"/>
            </a:avLst>
          </a:prstGeom>
          <a:solidFill>
            <a:srgbClr val="FFFFFF">
              <a:alpha val="70046"/>
            </a:srgbClr>
          </a:solidFill>
          <a:ln w="12700">
            <a:solidFill>
              <a:schemeClr val="bg1"/>
            </a:solidFill>
          </a:ln>
        </p:spPr>
        <p:txBody>
          <a:bodyPr lIns="90000" tIns="36000" rIns="90000" bIns="36000" anchor="ctr" anchorCtr="0">
            <a:normAutofit/>
          </a:bodyPr>
          <a:lstStyle>
            <a:lvl1pPr marL="0" indent="0">
              <a:buFont typeface="Arial" panose="020B0604020202020204" pitchFamily="34" charset="0"/>
              <a:buNone/>
              <a:defRPr sz="900"/>
            </a:lvl1pPr>
            <a:lvl2pPr marL="0" indent="0">
              <a:spcBef>
                <a:spcPts val="0"/>
              </a:spcBef>
              <a:buNone/>
              <a:defRPr sz="900" b="1" i="0">
                <a:latin typeface="Segoe UI" panose="020B0502040204020203" pitchFamily="34" charset="0"/>
                <a:cs typeface="Segoe UI" panose="020B0502040204020203" pitchFamily="34" charset="0"/>
              </a:defRPr>
            </a:lvl2pPr>
          </a:lstStyle>
          <a:p>
            <a:pPr lvl="0"/>
            <a:r>
              <a:rPr lang="en-US"/>
              <a:t>Click to edit Master text styles</a:t>
            </a:r>
          </a:p>
          <a:p>
            <a:pPr lvl="1"/>
            <a:r>
              <a:rPr lang="en-US"/>
              <a:t>Level 2</a:t>
            </a:r>
          </a:p>
        </p:txBody>
      </p:sp>
      <p:sp>
        <p:nvSpPr>
          <p:cNvPr id="68" name="Text Placeholder 105">
            <a:extLst>
              <a:ext uri="{FF2B5EF4-FFF2-40B4-BE49-F238E27FC236}">
                <a16:creationId xmlns:a16="http://schemas.microsoft.com/office/drawing/2014/main" id="{B2512474-F8FE-CCA5-9364-DA162625AB62}"/>
              </a:ext>
            </a:extLst>
          </p:cNvPr>
          <p:cNvSpPr>
            <a:spLocks noGrp="1"/>
          </p:cNvSpPr>
          <p:nvPr>
            <p:ph type="body" sz="quarter" idx="27"/>
          </p:nvPr>
        </p:nvSpPr>
        <p:spPr>
          <a:xfrm>
            <a:off x="584200"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69" name="Text Placeholder 105">
            <a:extLst>
              <a:ext uri="{FF2B5EF4-FFF2-40B4-BE49-F238E27FC236}">
                <a16:creationId xmlns:a16="http://schemas.microsoft.com/office/drawing/2014/main" id="{03902412-18E2-2801-3068-13B8ECA933ED}"/>
              </a:ext>
            </a:extLst>
          </p:cNvPr>
          <p:cNvSpPr>
            <a:spLocks noGrp="1"/>
          </p:cNvSpPr>
          <p:nvPr>
            <p:ph type="body" sz="quarter" idx="28"/>
          </p:nvPr>
        </p:nvSpPr>
        <p:spPr>
          <a:xfrm>
            <a:off x="4047841"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70" name="Text Placeholder 105">
            <a:extLst>
              <a:ext uri="{FF2B5EF4-FFF2-40B4-BE49-F238E27FC236}">
                <a16:creationId xmlns:a16="http://schemas.microsoft.com/office/drawing/2014/main" id="{9616B9EF-6EB0-BBD7-7F2F-7D83BCB14E84}"/>
              </a:ext>
            </a:extLst>
          </p:cNvPr>
          <p:cNvSpPr>
            <a:spLocks noGrp="1"/>
          </p:cNvSpPr>
          <p:nvPr>
            <p:ph type="body" sz="quarter" idx="29"/>
          </p:nvPr>
        </p:nvSpPr>
        <p:spPr>
          <a:xfrm>
            <a:off x="7511481" y="4488366"/>
            <a:ext cx="2808000" cy="626701"/>
          </a:xfrm>
        </p:spPr>
        <p:txBody>
          <a:bodyPr lIns="90000" tIns="36000" rIns="90000" bIns="36000">
            <a:normAutofit/>
          </a:bodyPr>
          <a:lstStyle>
            <a:lvl1pPr marL="0" indent="0">
              <a:spcBef>
                <a:spcPts val="0"/>
              </a:spcBef>
              <a:buNone/>
              <a:defRPr sz="900"/>
            </a:lvl1pPr>
          </a:lstStyle>
          <a:p>
            <a:pPr lvl="0"/>
            <a:r>
              <a:rPr lang="en-US"/>
              <a:t>Click to edit Master text styles</a:t>
            </a:r>
          </a:p>
        </p:txBody>
      </p:sp>
      <p:sp>
        <p:nvSpPr>
          <p:cNvPr id="71" name="Text Placeholder 102">
            <a:extLst>
              <a:ext uri="{FF2B5EF4-FFF2-40B4-BE49-F238E27FC236}">
                <a16:creationId xmlns:a16="http://schemas.microsoft.com/office/drawing/2014/main" id="{8CFC39F5-408B-B454-F001-BBB2C297B97F}"/>
              </a:ext>
            </a:extLst>
          </p:cNvPr>
          <p:cNvSpPr>
            <a:spLocks noGrp="1"/>
          </p:cNvSpPr>
          <p:nvPr>
            <p:ph type="body" sz="quarter" idx="30" hasCustomPrompt="1"/>
          </p:nvPr>
        </p:nvSpPr>
        <p:spPr>
          <a:xfrm>
            <a:off x="10430351" y="521099"/>
            <a:ext cx="1456966" cy="175614"/>
          </a:xfrm>
        </p:spPr>
        <p:txBody>
          <a:bodyPr/>
          <a:lstStyle>
            <a:lvl1pPr marL="0" indent="0" algn="r">
              <a:spcBef>
                <a:spcPts val="0"/>
              </a:spcBef>
              <a:buNone/>
              <a:defRPr sz="1100" b="1" i="0" spc="-20" baseline="0">
                <a:solidFill>
                  <a:srgbClr val="0078D4"/>
                </a:solidFill>
                <a:latin typeface="Segoe UI Semibold" panose="020B0502040204020203" pitchFamily="34" charset="0"/>
                <a:cs typeface="Segoe UI Semibold" panose="020B0502040204020203" pitchFamily="34" charset="0"/>
              </a:defRPr>
            </a:lvl1pPr>
            <a:lvl2pPr marL="228600" indent="0" algn="r">
              <a:spcBef>
                <a:spcPts val="0"/>
              </a:spcBef>
              <a:buNone/>
              <a:defRPr sz="1100" spc="-20" baseline="0">
                <a:solidFill>
                  <a:srgbClr val="B1B3B3"/>
                </a:solidFill>
              </a:defRPr>
            </a:lvl2pPr>
            <a:lvl3pPr algn="r">
              <a:defRPr/>
            </a:lvl3pPr>
            <a:lvl4pPr algn="r">
              <a:defRPr/>
            </a:lvl4pPr>
            <a:lvl5pPr algn="r">
              <a:defRPr/>
            </a:lvl5pPr>
          </a:lstStyle>
          <a:p>
            <a:r>
              <a:rPr lang="en-US"/>
              <a:t>Get started</a:t>
            </a:r>
          </a:p>
        </p:txBody>
      </p:sp>
      <p:sp>
        <p:nvSpPr>
          <p:cNvPr id="72" name="Text Placeholder 10">
            <a:extLst>
              <a:ext uri="{FF2B5EF4-FFF2-40B4-BE49-F238E27FC236}">
                <a16:creationId xmlns:a16="http://schemas.microsoft.com/office/drawing/2014/main" id="{70815930-17E2-6950-B57F-52996F3CF3C0}"/>
              </a:ext>
            </a:extLst>
          </p:cNvPr>
          <p:cNvSpPr>
            <a:spLocks noGrp="1"/>
          </p:cNvSpPr>
          <p:nvPr>
            <p:ph type="body" sz="quarter" idx="38" hasCustomPrompt="1"/>
          </p:nvPr>
        </p:nvSpPr>
        <p:spPr>
          <a:xfrm>
            <a:off x="11417245"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73" name="Text Placeholder 10">
            <a:extLst>
              <a:ext uri="{FF2B5EF4-FFF2-40B4-BE49-F238E27FC236}">
                <a16:creationId xmlns:a16="http://schemas.microsoft.com/office/drawing/2014/main" id="{CFFDC6E8-E696-E9DE-5A06-735DE6C65580}"/>
              </a:ext>
            </a:extLst>
          </p:cNvPr>
          <p:cNvSpPr>
            <a:spLocks noGrp="1"/>
          </p:cNvSpPr>
          <p:nvPr>
            <p:ph type="body" sz="quarter" idx="39" hasCustomPrompt="1"/>
          </p:nvPr>
        </p:nvSpPr>
        <p:spPr>
          <a:xfrm>
            <a:off x="11588781"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
        <p:nvSpPr>
          <p:cNvPr id="74" name="Text Placeholder 10">
            <a:extLst>
              <a:ext uri="{FF2B5EF4-FFF2-40B4-BE49-F238E27FC236}">
                <a16:creationId xmlns:a16="http://schemas.microsoft.com/office/drawing/2014/main" id="{FC9E9A5A-CC06-7C30-F65A-626C434A9B38}"/>
              </a:ext>
            </a:extLst>
          </p:cNvPr>
          <p:cNvSpPr>
            <a:spLocks noGrp="1"/>
          </p:cNvSpPr>
          <p:nvPr>
            <p:ph type="body" sz="quarter" idx="40" hasCustomPrompt="1"/>
          </p:nvPr>
        </p:nvSpPr>
        <p:spPr>
          <a:xfrm>
            <a:off x="11760317" y="357645"/>
            <a:ext cx="127000" cy="125999"/>
          </a:xfrm>
          <a:prstGeom prst="ellipse">
            <a:avLst/>
          </a:prstGeom>
          <a:solidFill>
            <a:srgbClr val="B1B3B3"/>
          </a:solidFill>
        </p:spPr>
        <p:txBody>
          <a:bodyPr>
            <a:noAutofit/>
          </a:bodyPr>
          <a:lstStyle>
            <a:lvl1pPr marL="0" indent="0">
              <a:buFontTx/>
              <a:buNone/>
              <a:defRPr sz="100">
                <a:noFill/>
              </a:defRPr>
            </a:lvl1pPr>
            <a:lvl2pPr marL="228600" indent="0">
              <a:buFontTx/>
              <a:buNone/>
              <a:defRPr sz="100">
                <a:noFill/>
              </a:defRPr>
            </a:lvl2pPr>
            <a:lvl3pPr marL="457200" indent="0">
              <a:buFontTx/>
              <a:buNone/>
              <a:defRPr sz="100">
                <a:noFill/>
              </a:defRPr>
            </a:lvl3pPr>
            <a:lvl4pPr marL="661988" indent="0">
              <a:buFontTx/>
              <a:buNone/>
              <a:defRPr sz="100">
                <a:noFill/>
              </a:defRPr>
            </a:lvl4pPr>
            <a:lvl5pPr marL="855663" indent="0">
              <a:buFontTx/>
              <a:buNone/>
              <a:defRPr sz="100">
                <a:noFill/>
              </a:defRPr>
            </a:lvl5pPr>
          </a:lstStyle>
          <a:p>
            <a:pPr lvl="0"/>
            <a:r>
              <a:rPr lang="en-US"/>
              <a:t>a</a:t>
            </a:r>
          </a:p>
        </p:txBody>
      </p:sp>
    </p:spTree>
    <p:extLst>
      <p:ext uri="{BB962C8B-B14F-4D97-AF65-F5344CB8AC3E}">
        <p14:creationId xmlns:p14="http://schemas.microsoft.com/office/powerpoint/2010/main" val="1009738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83605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hyperlink" Target="https://www.microsoft.com/en-us/videoplayer/embed/RW1lwnQ"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0.png"/><Relationship Id="rId3" Type="http://schemas.openxmlformats.org/officeDocument/2006/relationships/image" Target="../media/image36.svg"/><Relationship Id="rId7" Type="http://schemas.openxmlformats.org/officeDocument/2006/relationships/image" Target="../media/image30.png"/><Relationship Id="rId12" Type="http://schemas.openxmlformats.org/officeDocument/2006/relationships/image" Target="../media/image39.svg"/><Relationship Id="rId17" Type="http://schemas.openxmlformats.org/officeDocument/2006/relationships/hyperlink" Target="https://www.microsoft.com/en-us/videoplayer/embed/RW1lvKH" TargetMode="External"/><Relationship Id="rId2" Type="http://schemas.openxmlformats.org/officeDocument/2006/relationships/image" Target="../media/image35.png"/><Relationship Id="rId16" Type="http://schemas.openxmlformats.org/officeDocument/2006/relationships/image" Target="../media/image43.svg"/><Relationship Id="rId1" Type="http://schemas.openxmlformats.org/officeDocument/2006/relationships/slideLayout" Target="../slideLayouts/slideLayout8.xml"/><Relationship Id="rId6" Type="http://schemas.openxmlformats.org/officeDocument/2006/relationships/image" Target="../media/image26.png"/><Relationship Id="rId11" Type="http://schemas.openxmlformats.org/officeDocument/2006/relationships/image" Target="../media/image38.png"/><Relationship Id="rId5" Type="http://schemas.openxmlformats.org/officeDocument/2006/relationships/hyperlink" Target="https://support.microsoft.com/en-us/topic/overview-of-microsoft-365-chat-preview-5b00a52d-7296-48ee-b938-b95b7209f737" TargetMode="External"/><Relationship Id="rId15" Type="http://schemas.openxmlformats.org/officeDocument/2006/relationships/image" Target="../media/image42.png"/><Relationship Id="rId10" Type="http://schemas.openxmlformats.org/officeDocument/2006/relationships/image" Target="../media/image34.png"/><Relationship Id="rId4" Type="http://schemas.openxmlformats.org/officeDocument/2006/relationships/image" Target="../media/image37.png"/><Relationship Id="rId9" Type="http://schemas.openxmlformats.org/officeDocument/2006/relationships/image" Target="../media/image33.png"/><Relationship Id="rId14" Type="http://schemas.openxmlformats.org/officeDocument/2006/relationships/image" Target="../media/image41.sv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3.png"/><Relationship Id="rId12" Type="http://schemas.openxmlformats.org/officeDocument/2006/relationships/image" Target="../media/image39.svg"/><Relationship Id="rId17" Type="http://schemas.openxmlformats.org/officeDocument/2006/relationships/hyperlink" Target="https://www.microsoft.com/en-us/videoplayer/embed/RW1lvKQ" TargetMode="External"/><Relationship Id="rId2" Type="http://schemas.openxmlformats.org/officeDocument/2006/relationships/image" Target="../media/image44.png"/><Relationship Id="rId16" Type="http://schemas.openxmlformats.org/officeDocument/2006/relationships/image" Target="../media/image43.svg"/><Relationship Id="rId1" Type="http://schemas.openxmlformats.org/officeDocument/2006/relationships/slideLayout" Target="../slideLayouts/slideLayout8.xml"/><Relationship Id="rId6" Type="http://schemas.openxmlformats.org/officeDocument/2006/relationships/image" Target="../media/image26.png"/><Relationship Id="rId11" Type="http://schemas.openxmlformats.org/officeDocument/2006/relationships/image" Target="../media/image38.png"/><Relationship Id="rId5" Type="http://schemas.openxmlformats.org/officeDocument/2006/relationships/hyperlink" Target="https://support.microsoft.com/en-us/topic/overview-of-microsoft-365-chat-preview-5b00a52d-7296-48ee-b938-b95b7209f737" TargetMode="External"/><Relationship Id="rId15" Type="http://schemas.openxmlformats.org/officeDocument/2006/relationships/image" Target="../media/image42.png"/><Relationship Id="rId10" Type="http://schemas.openxmlformats.org/officeDocument/2006/relationships/image" Target="../media/image30.png"/><Relationship Id="rId4" Type="http://schemas.openxmlformats.org/officeDocument/2006/relationships/image" Target="../media/image36.svg"/><Relationship Id="rId9" Type="http://schemas.openxmlformats.org/officeDocument/2006/relationships/image" Target="../media/image28.png"/><Relationship Id="rId1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16.png"/><Relationship Id="rId3" Type="http://schemas.openxmlformats.org/officeDocument/2006/relationships/slide" Target="slide5.xml"/><Relationship Id="rId7" Type="http://schemas.openxmlformats.org/officeDocument/2006/relationships/slide" Target="slide8.xml"/><Relationship Id="rId12"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image" Target="../media/image14.jpeg"/><Relationship Id="rId5" Type="http://schemas.openxmlformats.org/officeDocument/2006/relationships/slide" Target="slide4.xml"/><Relationship Id="rId15" Type="http://schemas.openxmlformats.org/officeDocument/2006/relationships/hyperlink" Target="https://www.microsoft.com/en-us/videoplayer/embed/RW1lwmb" TargetMode="External"/><Relationship Id="rId10" Type="http://schemas.microsoft.com/office/2007/relationships/hdphoto" Target="../media/hdphoto2.wdp"/><Relationship Id="rId4" Type="http://schemas.openxmlformats.org/officeDocument/2006/relationships/slide" Target="slide6.xml"/><Relationship Id="rId9" Type="http://schemas.openxmlformats.org/officeDocument/2006/relationships/image" Target="../media/image13.png"/><Relationship Id="rId1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jpe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1.jpe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sv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hyperlink" Target="https://support.microsoft.com/en-us/topic/overview-of-microsoft-365-chat-preview-5b00a52d-7296-48ee-b938-b95b7209f737" TargetMode="External"/><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hyperlink" Target="https://www.microsoft.com/en-us/videoplayer/embed/RW1lEcY"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hyperlink" Target="https://www.microsoft.com/en-us/videoplayer/embed/RW1lEcZ" TargetMode="External"/><Relationship Id="rId3" Type="http://schemas.openxmlformats.org/officeDocument/2006/relationships/image" Target="../media/image23.svg"/><Relationship Id="rId7" Type="http://schemas.openxmlformats.org/officeDocument/2006/relationships/image" Target="../media/image26.png"/><Relationship Id="rId12"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hyperlink" Target="https://support.microsoft.com/en-us/topic/overview-of-microsoft-365-chat-preview-5b00a52d-7296-48ee-b938-b95b7209f737" TargetMode="External"/><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5.svg"/><Relationship Id="rId3" Type="http://schemas.openxmlformats.org/officeDocument/2006/relationships/image" Target="../media/image32.svg"/><Relationship Id="rId7" Type="http://schemas.openxmlformats.org/officeDocument/2006/relationships/image" Target="../media/image34.png"/><Relationship Id="rId12"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23.svg"/><Relationship Id="rId5" Type="http://schemas.openxmlformats.org/officeDocument/2006/relationships/image" Target="../media/image26.png"/><Relationship Id="rId10" Type="http://schemas.openxmlformats.org/officeDocument/2006/relationships/image" Target="../media/image27.png"/><Relationship Id="rId4" Type="http://schemas.openxmlformats.org/officeDocument/2006/relationships/hyperlink" Target="https://support.microsoft.com/en-us/topic/overview-of-microsoft-365-chat-preview-5b00a52d-7296-48ee-b938-b95b7209f737" TargetMode="External"/><Relationship Id="rId9" Type="http://schemas.openxmlformats.org/officeDocument/2006/relationships/image" Target="../media/image28.png"/><Relationship Id="rId14" Type="http://schemas.openxmlformats.org/officeDocument/2006/relationships/hyperlink" Target="https://www.microsoft.com/en-us/videoplayer/embed/RW1lGW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logo&#10;&#10;Description automatically generated">
            <a:extLst>
              <a:ext uri="{FF2B5EF4-FFF2-40B4-BE49-F238E27FC236}">
                <a16:creationId xmlns:a16="http://schemas.microsoft.com/office/drawing/2014/main" id="{4310890E-DFAC-EEB1-EEDE-A2D28C80BB4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0" y="0"/>
            <a:ext cx="2194965" cy="6867846"/>
          </a:xfrm>
          <a:prstGeom prst="rect">
            <a:avLst/>
          </a:prstGeom>
        </p:spPr>
      </p:pic>
      <p:pic>
        <p:nvPicPr>
          <p:cNvPr id="3" name="Picture 2" descr="A close-up of a logo&#10;&#10;Description automatically generated">
            <a:extLst>
              <a:ext uri="{FF2B5EF4-FFF2-40B4-BE49-F238E27FC236}">
                <a16:creationId xmlns:a16="http://schemas.microsoft.com/office/drawing/2014/main" id="{B9F2A62F-EB6E-83EB-68C6-B819673E85CD}"/>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flipH="1">
            <a:off x="1583367" y="0"/>
            <a:ext cx="10608633" cy="6867846"/>
          </a:xfrm>
          <a:prstGeom prst="rect">
            <a:avLst/>
          </a:prstGeom>
        </p:spPr>
      </p:pic>
      <p:sp>
        <p:nvSpPr>
          <p:cNvPr id="5" name="Title 4">
            <a:extLst>
              <a:ext uri="{FF2B5EF4-FFF2-40B4-BE49-F238E27FC236}">
                <a16:creationId xmlns:a16="http://schemas.microsoft.com/office/drawing/2014/main" id="{00989251-49BF-143B-CC48-F95711E4A26C}"/>
              </a:ext>
            </a:extLst>
          </p:cNvPr>
          <p:cNvSpPr>
            <a:spLocks noGrp="1"/>
          </p:cNvSpPr>
          <p:nvPr>
            <p:ph type="title"/>
          </p:nvPr>
        </p:nvSpPr>
        <p:spPr>
          <a:xfrm>
            <a:off x="588264" y="3243302"/>
            <a:ext cx="4733036" cy="1107996"/>
          </a:xfrm>
        </p:spPr>
        <p:txBody>
          <a:bodyPr/>
          <a:lstStyle/>
          <a:p>
            <a:r>
              <a:rPr lang="en-US"/>
              <a:t>Copilot scenarios for</a:t>
            </a:r>
            <a:br>
              <a:rPr lang="en-US"/>
            </a:br>
            <a:r>
              <a:rPr lang="en-US">
                <a:gradFill>
                  <a:gsLst>
                    <a:gs pos="35000">
                      <a:srgbClr val="0078D4"/>
                    </a:gs>
                    <a:gs pos="0">
                      <a:srgbClr val="C03BC4"/>
                    </a:gs>
                  </a:gsLst>
                  <a:path path="circle">
                    <a:fillToRect l="100000" t="100000"/>
                  </a:path>
                </a:gradFill>
              </a:rPr>
              <a:t>IT</a:t>
            </a:r>
          </a:p>
        </p:txBody>
      </p:sp>
      <p:pic>
        <p:nvPicPr>
          <p:cNvPr id="6" name="Picture 5" descr="A rainbow colored logo on a black background&#10;&#10;Description automatically generated">
            <a:extLst>
              <a:ext uri="{FF2B5EF4-FFF2-40B4-BE49-F238E27FC236}">
                <a16:creationId xmlns:a16="http://schemas.microsoft.com/office/drawing/2014/main" id="{9993DC62-4060-2762-A3B2-8A5A3417E38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5165" y="1881533"/>
            <a:ext cx="1166467" cy="1166467"/>
          </a:xfrm>
          <a:prstGeom prst="rect">
            <a:avLst/>
          </a:prstGeom>
        </p:spPr>
      </p:pic>
      <p:pic>
        <p:nvPicPr>
          <p:cNvPr id="2" name="Picture 1">
            <a:extLst>
              <a:ext uri="{FF2B5EF4-FFF2-40B4-BE49-F238E27FC236}">
                <a16:creationId xmlns:a16="http://schemas.microsoft.com/office/drawing/2014/main" id="{4035835D-1824-BE68-07FE-027A8BD472E1}"/>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242050" y="895349"/>
            <a:ext cx="5086351" cy="5086351"/>
          </a:xfrm>
          <a:prstGeom prst="roundRect">
            <a:avLst>
              <a:gd name="adj" fmla="val 4674"/>
            </a:avLst>
          </a:prstGeom>
          <a:ln w="12700">
            <a:solidFill>
              <a:schemeClr val="bg1"/>
            </a:solidFill>
          </a:ln>
          <a:effectLst>
            <a:outerShdw blurRad="127000" dist="127000" dir="2700000" algn="tl" rotWithShape="0">
              <a:prstClr val="black">
                <a:alpha val="15000"/>
              </a:prstClr>
            </a:outerShdw>
          </a:effectLst>
        </p:spPr>
      </p:pic>
      <p:sp>
        <p:nvSpPr>
          <p:cNvPr id="8" name="Graphic 2">
            <a:hlinkClick r:id="rId6"/>
            <a:extLst>
              <a:ext uri="{FF2B5EF4-FFF2-40B4-BE49-F238E27FC236}">
                <a16:creationId xmlns:a16="http://schemas.microsoft.com/office/drawing/2014/main" id="{450D8DE8-EE90-256D-F216-32F96402D9CC}"/>
              </a:ext>
            </a:extLst>
          </p:cNvPr>
          <p:cNvSpPr/>
          <p:nvPr/>
        </p:nvSpPr>
        <p:spPr>
          <a:xfrm>
            <a:off x="1168398" y="4002008"/>
            <a:ext cx="228200" cy="202844"/>
          </a:xfrm>
          <a:custGeom>
            <a:avLst/>
            <a:gdLst>
              <a:gd name="connsiteX0" fmla="*/ 41203 w 228200"/>
              <a:gd name="connsiteY0" fmla="*/ 0 h 202844"/>
              <a:gd name="connsiteX1" fmla="*/ 186997 w 228200"/>
              <a:gd name="connsiteY1" fmla="*/ 0 h 202844"/>
              <a:gd name="connsiteX2" fmla="*/ 228137 w 228200"/>
              <a:gd name="connsiteY2" fmla="*/ 38870 h 202844"/>
              <a:gd name="connsiteX3" fmla="*/ 228200 w 228200"/>
              <a:gd name="connsiteY3" fmla="*/ 41203 h 202844"/>
              <a:gd name="connsiteX4" fmla="*/ 228200 w 228200"/>
              <a:gd name="connsiteY4" fmla="*/ 161642 h 202844"/>
              <a:gd name="connsiteX5" fmla="*/ 189330 w 228200"/>
              <a:gd name="connsiteY5" fmla="*/ 202781 h 202844"/>
              <a:gd name="connsiteX6" fmla="*/ 186997 w 228200"/>
              <a:gd name="connsiteY6" fmla="*/ 202845 h 202844"/>
              <a:gd name="connsiteX7" fmla="*/ 41203 w 228200"/>
              <a:gd name="connsiteY7" fmla="*/ 202845 h 202844"/>
              <a:gd name="connsiteX8" fmla="*/ 63 w 228200"/>
              <a:gd name="connsiteY8" fmla="*/ 163975 h 202844"/>
              <a:gd name="connsiteX9" fmla="*/ 0 w 228200"/>
              <a:gd name="connsiteY9" fmla="*/ 161642 h 202844"/>
              <a:gd name="connsiteX10" fmla="*/ 0 w 228200"/>
              <a:gd name="connsiteY10" fmla="*/ 41203 h 202844"/>
              <a:gd name="connsiteX11" fmla="*/ 38870 w 228200"/>
              <a:gd name="connsiteY11" fmla="*/ 63 h 202844"/>
              <a:gd name="connsiteX12" fmla="*/ 41203 w 228200"/>
              <a:gd name="connsiteY12" fmla="*/ 0 h 202844"/>
              <a:gd name="connsiteX13" fmla="*/ 186997 w 228200"/>
              <a:gd name="connsiteY13" fmla="*/ 0 h 202844"/>
              <a:gd name="connsiteX14" fmla="*/ 41203 w 228200"/>
              <a:gd name="connsiteY14" fmla="*/ 0 h 202844"/>
              <a:gd name="connsiteX15" fmla="*/ 89416 w 228200"/>
              <a:gd name="connsiteY15" fmla="*/ 70805 h 202844"/>
              <a:gd name="connsiteX16" fmla="*/ 88745 w 228200"/>
              <a:gd name="connsiteY16" fmla="*/ 73658 h 202844"/>
              <a:gd name="connsiteX17" fmla="*/ 88745 w 228200"/>
              <a:gd name="connsiteY17" fmla="*/ 129212 h 202844"/>
              <a:gd name="connsiteX18" fmla="*/ 95083 w 228200"/>
              <a:gd name="connsiteY18" fmla="*/ 135551 h 202844"/>
              <a:gd name="connsiteX19" fmla="*/ 97923 w 228200"/>
              <a:gd name="connsiteY19" fmla="*/ 134879 h 202844"/>
              <a:gd name="connsiteX20" fmla="*/ 153477 w 228200"/>
              <a:gd name="connsiteY20" fmla="*/ 107115 h 202844"/>
              <a:gd name="connsiteX21" fmla="*/ 156324 w 228200"/>
              <a:gd name="connsiteY21" fmla="*/ 98614 h 202844"/>
              <a:gd name="connsiteX22" fmla="*/ 153477 w 228200"/>
              <a:gd name="connsiteY22" fmla="*/ 95768 h 202844"/>
              <a:gd name="connsiteX23" fmla="*/ 97923 w 228200"/>
              <a:gd name="connsiteY23" fmla="*/ 67991 h 202844"/>
              <a:gd name="connsiteX24" fmla="*/ 89416 w 228200"/>
              <a:gd name="connsiteY24" fmla="*/ 70818 h 2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200" h="202844">
                <a:moveTo>
                  <a:pt x="41203" y="0"/>
                </a:moveTo>
                <a:lnTo>
                  <a:pt x="186997" y="0"/>
                </a:lnTo>
                <a:cubicBezTo>
                  <a:pt x="208848" y="-1"/>
                  <a:pt x="226900" y="17055"/>
                  <a:pt x="228137" y="38870"/>
                </a:cubicBezTo>
                <a:lnTo>
                  <a:pt x="228200" y="41203"/>
                </a:lnTo>
                <a:lnTo>
                  <a:pt x="228200" y="161642"/>
                </a:lnTo>
                <a:cubicBezTo>
                  <a:pt x="228202" y="183492"/>
                  <a:pt x="211146" y="201544"/>
                  <a:pt x="189330" y="202781"/>
                </a:cubicBezTo>
                <a:lnTo>
                  <a:pt x="186997" y="202845"/>
                </a:lnTo>
                <a:lnTo>
                  <a:pt x="41203" y="202845"/>
                </a:lnTo>
                <a:cubicBezTo>
                  <a:pt x="19352" y="202846"/>
                  <a:pt x="1300" y="185791"/>
                  <a:pt x="63" y="163975"/>
                </a:cubicBezTo>
                <a:lnTo>
                  <a:pt x="0" y="161642"/>
                </a:lnTo>
                <a:lnTo>
                  <a:pt x="0" y="41203"/>
                </a:lnTo>
                <a:cubicBezTo>
                  <a:pt x="-1" y="19352"/>
                  <a:pt x="17055" y="1300"/>
                  <a:pt x="38870" y="63"/>
                </a:cubicBezTo>
                <a:lnTo>
                  <a:pt x="41203" y="0"/>
                </a:lnTo>
                <a:lnTo>
                  <a:pt x="186997" y="0"/>
                </a:lnTo>
                <a:lnTo>
                  <a:pt x="41203" y="0"/>
                </a:lnTo>
                <a:close/>
                <a:moveTo>
                  <a:pt x="89416" y="70805"/>
                </a:moveTo>
                <a:cubicBezTo>
                  <a:pt x="88973" y="71691"/>
                  <a:pt x="88743" y="72668"/>
                  <a:pt x="88745" y="73658"/>
                </a:cubicBezTo>
                <a:lnTo>
                  <a:pt x="88745" y="129212"/>
                </a:lnTo>
                <a:cubicBezTo>
                  <a:pt x="88745" y="132712"/>
                  <a:pt x="91583" y="135551"/>
                  <a:pt x="95083" y="135551"/>
                </a:cubicBezTo>
                <a:cubicBezTo>
                  <a:pt x="96070" y="135551"/>
                  <a:pt x="97042" y="135320"/>
                  <a:pt x="97923" y="134879"/>
                </a:cubicBezTo>
                <a:lnTo>
                  <a:pt x="153477" y="107115"/>
                </a:lnTo>
                <a:cubicBezTo>
                  <a:pt x="156610" y="105553"/>
                  <a:pt x="157884" y="101747"/>
                  <a:pt x="156324" y="98614"/>
                </a:cubicBezTo>
                <a:cubicBezTo>
                  <a:pt x="155709" y="97381"/>
                  <a:pt x="154710" y="96383"/>
                  <a:pt x="153477" y="95768"/>
                </a:cubicBezTo>
                <a:lnTo>
                  <a:pt x="97923" y="67991"/>
                </a:lnTo>
                <a:cubicBezTo>
                  <a:pt x="94793" y="66423"/>
                  <a:pt x="90985" y="67689"/>
                  <a:pt x="89416" y="70818"/>
                </a:cubicBezTo>
                <a:close/>
              </a:path>
            </a:pathLst>
          </a:custGeom>
          <a:gradFill>
            <a:gsLst>
              <a:gs pos="73000">
                <a:srgbClr val="0078D4"/>
              </a:gs>
              <a:gs pos="12000">
                <a:srgbClr val="C03BC4"/>
              </a:gs>
            </a:gsLst>
            <a:path path="circle">
              <a:fillToRect l="100000" t="100000"/>
            </a:path>
          </a:gradFill>
          <a:ln w="12303" cap="flat">
            <a:noFill/>
            <a:prstDash val="solid"/>
            <a:miter/>
          </a:ln>
          <a:effectLst>
            <a:outerShdw blurRad="63500" dist="63500" dir="3000000" algn="tl" rotWithShape="0">
              <a:srgbClr val="454142">
                <a:alpha val="15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3965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23F16038-3ECA-5B93-BFF2-67AAFF1E240D}"/>
              </a:ext>
            </a:extLst>
          </p:cNvPr>
          <p:cNvSpPr>
            <a:spLocks noGrp="1"/>
          </p:cNvSpPr>
          <p:nvPr>
            <p:ph type="title"/>
          </p:nvPr>
        </p:nvSpPr>
        <p:spPr>
          <a:xfrm>
            <a:off x="584200" y="387766"/>
            <a:ext cx="5672544" cy="526298"/>
          </a:xfrm>
        </p:spPr>
        <p:txBody>
          <a:bodyPr/>
          <a:lstStyle/>
          <a:p>
            <a:r>
              <a:rPr lang="en-US"/>
              <a:t>A day in the life of a Launch Infrastructure Manager</a:t>
            </a:r>
          </a:p>
        </p:txBody>
      </p:sp>
      <p:sp>
        <p:nvSpPr>
          <p:cNvPr id="178" name="Text Placeholder 177">
            <a:extLst>
              <a:ext uri="{FF2B5EF4-FFF2-40B4-BE49-F238E27FC236}">
                <a16:creationId xmlns:a16="http://schemas.microsoft.com/office/drawing/2014/main" id="{332F9759-D238-73B6-E557-971FCB6A2415}"/>
              </a:ext>
            </a:extLst>
          </p:cNvPr>
          <p:cNvSpPr>
            <a:spLocks noGrp="1"/>
          </p:cNvSpPr>
          <p:nvPr>
            <p:ph type="body" sz="quarter" idx="10"/>
          </p:nvPr>
        </p:nvSpPr>
        <p:spPr>
          <a:xfrm>
            <a:off x="570453" y="6490609"/>
            <a:ext cx="9597418" cy="107722"/>
          </a:xfrm>
        </p:spPr>
        <p:txBody>
          <a:bodyPr/>
          <a:lstStyle/>
          <a:p>
            <a:r>
              <a:rPr lang="en-US" sz="700" baseline="30000"/>
              <a:t>1</a:t>
            </a:r>
            <a:r>
              <a:rPr lang="en-US" sz="700"/>
              <a:t>Access Copilot at </a:t>
            </a:r>
            <a:r>
              <a:rPr lang="en-US" sz="700" err="1"/>
              <a:t>Copilot.Microsoft.com</a:t>
            </a:r>
            <a:r>
              <a:rPr lang="en-US" sz="700"/>
              <a:t>, from the Windows taskbar or Edge browser, or in the Copilot app in Teams, and set toggle to “Work”.</a:t>
            </a:r>
            <a:endParaRPr lang="en-US" sz="700" baseline="30000"/>
          </a:p>
        </p:txBody>
      </p:sp>
      <p:sp>
        <p:nvSpPr>
          <p:cNvPr id="125" name="Text Placeholder 124">
            <a:extLst>
              <a:ext uri="{FF2B5EF4-FFF2-40B4-BE49-F238E27FC236}">
                <a16:creationId xmlns:a16="http://schemas.microsoft.com/office/drawing/2014/main" id="{64378299-3226-F8AA-1A31-4D7A041A6D42}"/>
              </a:ext>
            </a:extLst>
          </p:cNvPr>
          <p:cNvSpPr>
            <a:spLocks noGrp="1"/>
          </p:cNvSpPr>
          <p:nvPr>
            <p:ph type="body" sz="quarter" idx="17"/>
          </p:nvPr>
        </p:nvSpPr>
        <p:spPr>
          <a:xfrm>
            <a:off x="6519107" y="521099"/>
            <a:ext cx="3599821" cy="169277"/>
          </a:xfrm>
        </p:spPr>
        <p:txBody>
          <a:bodyPr/>
          <a:lstStyle/>
          <a:p>
            <a:r>
              <a:rPr lang="en-US"/>
              <a:t>Copilot for Microsoft 365 </a:t>
            </a:r>
            <a:r>
              <a:rPr lang="en-US" sz="900" i="1"/>
              <a:t>(with Copilot Studio plug-ins)</a:t>
            </a:r>
            <a:endParaRPr lang="en-US" sz="900" i="1" noProof="0"/>
          </a:p>
        </p:txBody>
      </p:sp>
      <p:sp>
        <p:nvSpPr>
          <p:cNvPr id="40" name="Text Placeholder 39">
            <a:extLst>
              <a:ext uri="{FF2B5EF4-FFF2-40B4-BE49-F238E27FC236}">
                <a16:creationId xmlns:a16="http://schemas.microsoft.com/office/drawing/2014/main" id="{379D624F-A860-9CE9-D756-825F40761990}"/>
              </a:ext>
            </a:extLst>
          </p:cNvPr>
          <p:cNvSpPr>
            <a:spLocks noGrp="1"/>
          </p:cNvSpPr>
          <p:nvPr>
            <p:ph type="body" sz="quarter" idx="11"/>
          </p:nvPr>
        </p:nvSpPr>
        <p:spPr>
          <a:xfrm>
            <a:off x="584200" y="1593881"/>
            <a:ext cx="976461" cy="345600"/>
          </a:xfrm>
        </p:spPr>
        <p:txBody>
          <a:bodyPr/>
          <a:lstStyle/>
          <a:p>
            <a:r>
              <a:rPr lang="en-US" altLang="zh-TW" noProof="0"/>
              <a:t>8:00</a:t>
            </a:r>
            <a:r>
              <a:rPr lang="zh-TW" altLang="en-US" noProof="0"/>
              <a:t> </a:t>
            </a:r>
            <a:r>
              <a:rPr lang="en-US" altLang="zh-TW" noProof="0"/>
              <a:t>am</a:t>
            </a:r>
            <a:endParaRPr lang="en-US" noProof="0"/>
          </a:p>
        </p:txBody>
      </p:sp>
      <p:sp>
        <p:nvSpPr>
          <p:cNvPr id="13" name="Text Placeholder 12">
            <a:extLst>
              <a:ext uri="{FF2B5EF4-FFF2-40B4-BE49-F238E27FC236}">
                <a16:creationId xmlns:a16="http://schemas.microsoft.com/office/drawing/2014/main" id="{A5782EA4-388F-0D82-82C0-730E539B8B8A}"/>
              </a:ext>
            </a:extLst>
          </p:cNvPr>
          <p:cNvSpPr>
            <a:spLocks noGrp="1"/>
          </p:cNvSpPr>
          <p:nvPr>
            <p:ph type="body" sz="quarter" idx="18"/>
          </p:nvPr>
        </p:nvSpPr>
        <p:spPr>
          <a:xfrm>
            <a:off x="584200" y="2032188"/>
            <a:ext cx="2808000" cy="784426"/>
          </a:xfrm>
        </p:spPr>
        <p:txBody>
          <a:bodyPr>
            <a:normAutofit/>
          </a:bodyPr>
          <a:lstStyle/>
          <a:p>
            <a:pPr lvl="0"/>
            <a:r>
              <a:rPr lang="en-US" noProof="0"/>
              <a:t>Jeff begins his day wanting to get caught up on </a:t>
            </a:r>
            <a:br>
              <a:rPr lang="en-US" noProof="0"/>
            </a:br>
            <a:r>
              <a:rPr lang="en-US" noProof="0"/>
              <a:t>a few meetings. He asks Microsoft Copilot</a:t>
            </a:r>
            <a:r>
              <a:rPr lang="en-US" baseline="30000" noProof="0"/>
              <a:t>1</a:t>
            </a:r>
            <a:r>
              <a:rPr lang="en-US" noProof="0"/>
              <a:t> to provide a list of open </a:t>
            </a:r>
            <a:r>
              <a:rPr lang="en-US"/>
              <a:t>issues</a:t>
            </a:r>
            <a:r>
              <a:rPr lang="en-US" noProof="0"/>
              <a:t> assigned to him from Jira using plugins built in Copilot Studio.</a:t>
            </a:r>
          </a:p>
        </p:txBody>
      </p:sp>
      <p:sp>
        <p:nvSpPr>
          <p:cNvPr id="179" name="Text Placeholder 178">
            <a:extLst>
              <a:ext uri="{FF2B5EF4-FFF2-40B4-BE49-F238E27FC236}">
                <a16:creationId xmlns:a16="http://schemas.microsoft.com/office/drawing/2014/main" id="{85D43FA8-B323-06B5-9B86-9832147970C8}"/>
              </a:ext>
            </a:extLst>
          </p:cNvPr>
          <p:cNvSpPr>
            <a:spLocks noGrp="1"/>
          </p:cNvSpPr>
          <p:nvPr>
            <p:ph type="body" sz="quarter" idx="21"/>
          </p:nvPr>
        </p:nvSpPr>
        <p:spPr/>
        <p:txBody>
          <a:bodyPr/>
          <a:lstStyle/>
          <a:p>
            <a:r>
              <a:rPr kumimoji="0" lang="en-US" sz="900" b="1" i="0" u="none" strike="noStrike" kern="0" cap="none" spc="0" normalizeH="0" baseline="0" noProof="0">
                <a:ln>
                  <a:noFill/>
                </a:ln>
                <a:solidFill>
                  <a:srgbClr val="1A1A1A"/>
                </a:solidFill>
                <a:effectLst/>
                <a:uLnTx/>
                <a:uFillTx/>
                <a:latin typeface="Segoe UI"/>
                <a:ea typeface="+mn-ea"/>
                <a:cs typeface="+mn-cs"/>
              </a:rPr>
              <a:t>Summarize meeting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notes and actions from meetings recorded yesterday and call out any specific actions called out.</a:t>
            </a:r>
          </a:p>
        </p:txBody>
      </p:sp>
      <p:sp>
        <p:nvSpPr>
          <p:cNvPr id="43" name="Text Placeholder 42">
            <a:extLst>
              <a:ext uri="{FF2B5EF4-FFF2-40B4-BE49-F238E27FC236}">
                <a16:creationId xmlns:a16="http://schemas.microsoft.com/office/drawing/2014/main" id="{F786ECC7-0497-8250-7086-DCE4E9C52A03}"/>
              </a:ext>
            </a:extLst>
          </p:cNvPr>
          <p:cNvSpPr>
            <a:spLocks noGrp="1"/>
          </p:cNvSpPr>
          <p:nvPr>
            <p:ph type="body" sz="quarter" idx="22"/>
          </p:nvPr>
        </p:nvSpPr>
        <p:spPr>
          <a:xfrm>
            <a:off x="3776898" y="1593881"/>
            <a:ext cx="976461" cy="345600"/>
          </a:xfrm>
        </p:spPr>
        <p:txBody>
          <a:bodyPr/>
          <a:lstStyle/>
          <a:p>
            <a:r>
              <a:rPr lang="en-US" altLang="zh-TW" noProof="0"/>
              <a:t>9:30</a:t>
            </a:r>
            <a:r>
              <a:rPr lang="zh-TW" altLang="en-US" noProof="0"/>
              <a:t> </a:t>
            </a:r>
            <a:r>
              <a:rPr lang="en-US" altLang="zh-TW" noProof="0"/>
              <a:t>am</a:t>
            </a:r>
            <a:endParaRPr lang="en-US" noProof="0"/>
          </a:p>
        </p:txBody>
      </p:sp>
      <p:sp>
        <p:nvSpPr>
          <p:cNvPr id="102" name="Text Placeholder 101">
            <a:extLst>
              <a:ext uri="{FF2B5EF4-FFF2-40B4-BE49-F238E27FC236}">
                <a16:creationId xmlns:a16="http://schemas.microsoft.com/office/drawing/2014/main" id="{25BBE530-2649-6CCB-1805-A18004E80658}"/>
              </a:ext>
            </a:extLst>
          </p:cNvPr>
          <p:cNvSpPr>
            <a:spLocks noGrp="1"/>
          </p:cNvSpPr>
          <p:nvPr>
            <p:ph type="body" sz="quarter" idx="23"/>
          </p:nvPr>
        </p:nvSpPr>
        <p:spPr>
          <a:xfrm>
            <a:off x="3776898" y="2032188"/>
            <a:ext cx="2808000" cy="626701"/>
          </a:xfrm>
        </p:spPr>
        <p:txBody>
          <a:bodyPr/>
          <a:lstStyle/>
          <a:p>
            <a:r>
              <a:rPr lang="en-US" noProof="0"/>
              <a:t>He later has a regular 1:1 with a business stakeholder and wants to prep for the meeting. He uses Copilot</a:t>
            </a:r>
            <a:r>
              <a:rPr lang="en-US" baseline="30000" noProof="0"/>
              <a:t>1</a:t>
            </a:r>
            <a:r>
              <a:rPr lang="en-US" noProof="0"/>
              <a:t> to summarize key topics from email, Teams, and various documents.</a:t>
            </a:r>
          </a:p>
        </p:txBody>
      </p:sp>
      <p:sp>
        <p:nvSpPr>
          <p:cNvPr id="180" name="Text Placeholder 179">
            <a:extLst>
              <a:ext uri="{FF2B5EF4-FFF2-40B4-BE49-F238E27FC236}">
                <a16:creationId xmlns:a16="http://schemas.microsoft.com/office/drawing/2014/main" id="{555B1487-38AF-2C0D-00D0-11561AF2D70B}"/>
              </a:ext>
            </a:extLst>
          </p:cNvPr>
          <p:cNvSpPr>
            <a:spLocks noGrp="1"/>
          </p:cNvSpPr>
          <p:nvPr>
            <p:ph type="body" sz="quarter" idx="24"/>
          </p:nvPr>
        </p:nvSpPr>
        <p:spPr/>
        <p:txBody>
          <a:bodyPr/>
          <a:lstStyle/>
          <a:p>
            <a:r>
              <a:rPr kumimoji="0" lang="en-US" sz="900" b="1" i="0" u="none" strike="noStrike" kern="0" cap="none" spc="0" normalizeH="0" baseline="0" noProof="0">
                <a:ln>
                  <a:noFill/>
                </a:ln>
                <a:solidFill>
                  <a:srgbClr val="1A1A1A"/>
                </a:solidFill>
                <a:effectLst/>
                <a:uLnTx/>
                <a:uFillTx/>
                <a:latin typeface="Segoe UI"/>
                <a:ea typeface="+mn-ea"/>
                <a:cs typeface="+mn-cs"/>
              </a:rPr>
              <a:t>Summarize the emails, Teams messages, and documents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and be sure to list all asks and actions that need to be discussed or closed out.</a:t>
            </a:r>
          </a:p>
        </p:txBody>
      </p:sp>
      <p:sp>
        <p:nvSpPr>
          <p:cNvPr id="46" name="Text Placeholder 45">
            <a:extLst>
              <a:ext uri="{FF2B5EF4-FFF2-40B4-BE49-F238E27FC236}">
                <a16:creationId xmlns:a16="http://schemas.microsoft.com/office/drawing/2014/main" id="{B711834C-1181-E54E-3F35-4A3D37910D88}"/>
              </a:ext>
            </a:extLst>
          </p:cNvPr>
          <p:cNvSpPr>
            <a:spLocks noGrp="1"/>
          </p:cNvSpPr>
          <p:nvPr>
            <p:ph type="body" sz="quarter" idx="25"/>
          </p:nvPr>
        </p:nvSpPr>
        <p:spPr>
          <a:xfrm>
            <a:off x="6969595" y="1593881"/>
            <a:ext cx="976461" cy="345600"/>
          </a:xfrm>
        </p:spPr>
        <p:txBody>
          <a:bodyPr/>
          <a:lstStyle/>
          <a:p>
            <a:r>
              <a:rPr lang="en-US" altLang="zh-TW" noProof="0"/>
              <a:t>10:00</a:t>
            </a:r>
            <a:r>
              <a:rPr lang="zh-TW" altLang="en-US" noProof="0"/>
              <a:t> </a:t>
            </a:r>
            <a:r>
              <a:rPr lang="en-US" altLang="zh-TW" noProof="0"/>
              <a:t>am</a:t>
            </a:r>
            <a:endParaRPr lang="en-US" noProof="0"/>
          </a:p>
        </p:txBody>
      </p:sp>
      <p:sp>
        <p:nvSpPr>
          <p:cNvPr id="130" name="Text Placeholder 129">
            <a:extLst>
              <a:ext uri="{FF2B5EF4-FFF2-40B4-BE49-F238E27FC236}">
                <a16:creationId xmlns:a16="http://schemas.microsoft.com/office/drawing/2014/main" id="{EE01249F-3779-EECF-C288-C8E99374150D}"/>
              </a:ext>
            </a:extLst>
          </p:cNvPr>
          <p:cNvSpPr>
            <a:spLocks noGrp="1"/>
          </p:cNvSpPr>
          <p:nvPr>
            <p:ph type="body" sz="quarter" idx="26"/>
          </p:nvPr>
        </p:nvSpPr>
        <p:spPr>
          <a:xfrm>
            <a:off x="6969595" y="2032188"/>
            <a:ext cx="2919316" cy="784426"/>
          </a:xfrm>
        </p:spPr>
        <p:txBody>
          <a:bodyPr>
            <a:normAutofit/>
          </a:bodyPr>
          <a:lstStyle/>
          <a:p>
            <a:r>
              <a:rPr lang="en-US" noProof="0"/>
              <a:t>Jeff is working on a proposal for a launch process. He received a deck on the proposal but wants to share a whitepaper with stakeholders. He uses Copilot in Word to draft the whitepaper from the deck.</a:t>
            </a:r>
          </a:p>
        </p:txBody>
      </p:sp>
      <p:sp>
        <p:nvSpPr>
          <p:cNvPr id="181" name="Text Placeholder 180">
            <a:extLst>
              <a:ext uri="{FF2B5EF4-FFF2-40B4-BE49-F238E27FC236}">
                <a16:creationId xmlns:a16="http://schemas.microsoft.com/office/drawing/2014/main" id="{7F258D29-0ECB-CC7C-9A6F-E520B037A85A}"/>
              </a:ext>
            </a:extLst>
          </p:cNvPr>
          <p:cNvSpPr>
            <a:spLocks noGrp="1"/>
          </p:cNvSpPr>
          <p:nvPr>
            <p:ph type="body" sz="quarter" idx="27"/>
          </p:nvPr>
        </p:nvSpPr>
        <p:spPr/>
        <p:txBody>
          <a:bodyPr/>
          <a:lstStyle/>
          <a:p>
            <a:r>
              <a:rPr kumimoji="0" lang="en-US" sz="900" b="1" i="0" u="none" strike="noStrike" kern="1200" cap="none" spc="0" normalizeH="0" baseline="0" noProof="0">
                <a:ln w="3175">
                  <a:noFill/>
                </a:ln>
                <a:solidFill>
                  <a:srgbClr val="000000"/>
                </a:solidFill>
                <a:effectLst/>
                <a:uLnTx/>
                <a:uFillTx/>
                <a:latin typeface="Segoe UI"/>
                <a:ea typeface="+mn-ea"/>
                <a:cs typeface="Segoe UI" pitchFamily="34" charset="0"/>
              </a:rPr>
              <a:t>Generate whitepaper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from PowerPoint with </a:t>
            </a:r>
            <a:b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b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the following key headings and be clear on </a:t>
            </a:r>
            <a:b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b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next steps and schedule.</a:t>
            </a:r>
          </a:p>
        </p:txBody>
      </p:sp>
      <p:sp>
        <p:nvSpPr>
          <p:cNvPr id="49" name="Text Placeholder 48">
            <a:extLst>
              <a:ext uri="{FF2B5EF4-FFF2-40B4-BE49-F238E27FC236}">
                <a16:creationId xmlns:a16="http://schemas.microsoft.com/office/drawing/2014/main" id="{B9B71A71-82A6-309C-41D4-38ECA93CF523}"/>
              </a:ext>
            </a:extLst>
          </p:cNvPr>
          <p:cNvSpPr>
            <a:spLocks noGrp="1"/>
          </p:cNvSpPr>
          <p:nvPr>
            <p:ph type="body" sz="quarter" idx="28"/>
          </p:nvPr>
        </p:nvSpPr>
        <p:spPr>
          <a:xfrm>
            <a:off x="584200" y="4053821"/>
            <a:ext cx="976461" cy="345600"/>
          </a:xfrm>
        </p:spPr>
        <p:txBody>
          <a:bodyPr/>
          <a:lstStyle/>
          <a:p>
            <a:r>
              <a:rPr lang="en-US" altLang="zh-TW" noProof="0"/>
              <a:t>4:00</a:t>
            </a:r>
            <a:r>
              <a:rPr lang="zh-TW" altLang="en-US" noProof="0"/>
              <a:t> </a:t>
            </a:r>
            <a:r>
              <a:rPr lang="en-US" altLang="zh-TW" noProof="0"/>
              <a:t>pm</a:t>
            </a:r>
            <a:endParaRPr lang="en-US" noProof="0"/>
          </a:p>
        </p:txBody>
      </p:sp>
      <p:sp>
        <p:nvSpPr>
          <p:cNvPr id="182" name="Text Placeholder 181">
            <a:extLst>
              <a:ext uri="{FF2B5EF4-FFF2-40B4-BE49-F238E27FC236}">
                <a16:creationId xmlns:a16="http://schemas.microsoft.com/office/drawing/2014/main" id="{3D6063C7-688E-5E6D-B789-76B816A084C7}"/>
              </a:ext>
            </a:extLst>
          </p:cNvPr>
          <p:cNvSpPr>
            <a:spLocks noGrp="1"/>
          </p:cNvSpPr>
          <p:nvPr>
            <p:ph type="body" sz="quarter" idx="29"/>
          </p:nvPr>
        </p:nvSpPr>
        <p:spPr>
          <a:xfrm>
            <a:off x="584200" y="4488366"/>
            <a:ext cx="2808000" cy="626701"/>
          </a:xfrm>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After completing his review of the engineering scenarios, he utilizes Copilot in PowerPoint to draft </a:t>
            </a:r>
            <a:br>
              <a:rPr kumimoji="0" lang="en-US" sz="900" b="0" i="0" u="none" strike="noStrike" kern="0" cap="none" spc="0" normalizeH="0" baseline="0" noProof="0">
                <a:ln>
                  <a:noFill/>
                </a:ln>
                <a:solidFill>
                  <a:srgbClr val="1A1A1A"/>
                </a:solidFill>
                <a:effectLst/>
                <a:uLnTx/>
                <a:uFillTx/>
                <a:latin typeface="Segoe UI"/>
                <a:cs typeface="Segoe UI" pitchFamily="34" charset="0"/>
              </a:rPr>
            </a:br>
            <a:r>
              <a:rPr kumimoji="0" lang="en-US" sz="900" b="0" i="0" u="none" strike="noStrike" kern="0" cap="none" spc="0" normalizeH="0" baseline="0" noProof="0">
                <a:ln>
                  <a:noFill/>
                </a:ln>
                <a:solidFill>
                  <a:srgbClr val="1A1A1A"/>
                </a:solidFill>
                <a:effectLst/>
                <a:uLnTx/>
                <a:uFillTx/>
                <a:latin typeface="Segoe UI"/>
                <a:cs typeface="Segoe UI" pitchFamily="34" charset="0"/>
              </a:rPr>
              <a:t>a deck to share with key stakeholders the next week.</a:t>
            </a:r>
          </a:p>
        </p:txBody>
      </p:sp>
      <p:sp>
        <p:nvSpPr>
          <p:cNvPr id="183" name="Text Placeholder 182">
            <a:extLst>
              <a:ext uri="{FF2B5EF4-FFF2-40B4-BE49-F238E27FC236}">
                <a16:creationId xmlns:a16="http://schemas.microsoft.com/office/drawing/2014/main" id="{4F6E75AC-D8D5-3209-C5A9-EA95CC01FAAA}"/>
              </a:ext>
            </a:extLst>
          </p:cNvPr>
          <p:cNvSpPr>
            <a:spLocks noGrp="1"/>
          </p:cNvSpPr>
          <p:nvPr>
            <p:ph type="body" sz="quarter" idx="30"/>
          </p:nvPr>
        </p:nvSpPr>
        <p:spPr/>
        <p:txBody>
          <a:bodyPr/>
          <a:lstStyle/>
          <a:p>
            <a:r>
              <a:rPr kumimoji="0" lang="en-US" sz="900" b="1" i="0" u="none" strike="noStrike" kern="1200" cap="none" spc="0" normalizeH="0" baseline="0" noProof="0">
                <a:ln>
                  <a:noFill/>
                </a:ln>
                <a:solidFill>
                  <a:srgbClr val="000000"/>
                </a:solidFill>
                <a:effectLst/>
                <a:uLnTx/>
                <a:uFillTx/>
                <a:latin typeface="Segoe UI"/>
                <a:ea typeface="+mn-ea"/>
                <a:cs typeface="+mn-cs"/>
              </a:rPr>
              <a:t>Draft PowerPoint deck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with content from the excel and whitepaper.</a:t>
            </a:r>
          </a:p>
        </p:txBody>
      </p:sp>
      <p:sp>
        <p:nvSpPr>
          <p:cNvPr id="52" name="Text Placeholder 51">
            <a:extLst>
              <a:ext uri="{FF2B5EF4-FFF2-40B4-BE49-F238E27FC236}">
                <a16:creationId xmlns:a16="http://schemas.microsoft.com/office/drawing/2014/main" id="{D4F50D37-8419-C7C8-D6C1-C4A6598A5269}"/>
              </a:ext>
            </a:extLst>
          </p:cNvPr>
          <p:cNvSpPr>
            <a:spLocks noGrp="1"/>
          </p:cNvSpPr>
          <p:nvPr>
            <p:ph type="body" sz="quarter" idx="31"/>
          </p:nvPr>
        </p:nvSpPr>
        <p:spPr>
          <a:xfrm>
            <a:off x="3776898" y="4053821"/>
            <a:ext cx="976461" cy="345600"/>
          </a:xfrm>
        </p:spPr>
        <p:txBody>
          <a:bodyPr/>
          <a:lstStyle/>
          <a:p>
            <a:r>
              <a:rPr lang="en-US" altLang="zh-TW" noProof="0"/>
              <a:t>2:00</a:t>
            </a:r>
            <a:r>
              <a:rPr lang="zh-TW" altLang="en-US" noProof="0"/>
              <a:t> </a:t>
            </a:r>
            <a:r>
              <a:rPr lang="en-US" altLang="zh-TW" noProof="0"/>
              <a:t>pm</a:t>
            </a:r>
            <a:endParaRPr lang="en-US" noProof="0"/>
          </a:p>
        </p:txBody>
      </p:sp>
      <p:sp>
        <p:nvSpPr>
          <p:cNvPr id="184" name="Text Placeholder 183">
            <a:extLst>
              <a:ext uri="{FF2B5EF4-FFF2-40B4-BE49-F238E27FC236}">
                <a16:creationId xmlns:a16="http://schemas.microsoft.com/office/drawing/2014/main" id="{773742F1-6EF5-48D5-ABE2-1B7932846230}"/>
              </a:ext>
            </a:extLst>
          </p:cNvPr>
          <p:cNvSpPr>
            <a:spLocks noGrp="1"/>
          </p:cNvSpPr>
          <p:nvPr>
            <p:ph type="body" sz="quarter" idx="32"/>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Switching gears, Jeff uses Copilot in Excel review and summarize the list of submitted engineering scenarios that have come in across the organization as the final review is next week.</a:t>
            </a:r>
          </a:p>
        </p:txBody>
      </p:sp>
      <p:sp>
        <p:nvSpPr>
          <p:cNvPr id="185" name="Text Placeholder 184">
            <a:extLst>
              <a:ext uri="{FF2B5EF4-FFF2-40B4-BE49-F238E27FC236}">
                <a16:creationId xmlns:a16="http://schemas.microsoft.com/office/drawing/2014/main" id="{6F7C37A2-3BAD-85FB-68C9-D66CE65662EA}"/>
              </a:ext>
            </a:extLst>
          </p:cNvPr>
          <p:cNvSpPr>
            <a:spLocks noGrp="1"/>
          </p:cNvSpPr>
          <p:nvPr>
            <p:ph type="body" sz="quarter" idx="33"/>
          </p:nvPr>
        </p:nvSpPr>
        <p:spPr/>
        <p:txBody>
          <a:bodyPr/>
          <a:lstStyle/>
          <a:p>
            <a:r>
              <a:rPr kumimoji="0" lang="en-US" sz="900" b="1" i="0" u="none" strike="noStrike" kern="1200" cap="none" spc="0" normalizeH="0" baseline="0" noProof="0">
                <a:ln>
                  <a:noFill/>
                </a:ln>
                <a:solidFill>
                  <a:srgbClr val="000000"/>
                </a:solidFill>
                <a:effectLst/>
                <a:uLnTx/>
                <a:uFillTx/>
                <a:latin typeface="Segoe UI"/>
                <a:ea typeface="+mn-ea"/>
                <a:cs typeface="+mn-cs"/>
              </a:rPr>
              <a:t>Summarize engineering scenarios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by key initiative, impact category and financial value in a table.</a:t>
            </a:r>
          </a:p>
        </p:txBody>
      </p:sp>
      <p:sp>
        <p:nvSpPr>
          <p:cNvPr id="55" name="Text Placeholder 54">
            <a:extLst>
              <a:ext uri="{FF2B5EF4-FFF2-40B4-BE49-F238E27FC236}">
                <a16:creationId xmlns:a16="http://schemas.microsoft.com/office/drawing/2014/main" id="{A0F9A379-1E39-4C5C-CC0A-EE3070586169}"/>
              </a:ext>
            </a:extLst>
          </p:cNvPr>
          <p:cNvSpPr>
            <a:spLocks noGrp="1"/>
          </p:cNvSpPr>
          <p:nvPr>
            <p:ph type="body" sz="quarter" idx="34"/>
          </p:nvPr>
        </p:nvSpPr>
        <p:spPr>
          <a:xfrm>
            <a:off x="6969595" y="4053821"/>
            <a:ext cx="976461" cy="345600"/>
          </a:xfrm>
        </p:spPr>
        <p:txBody>
          <a:bodyPr/>
          <a:lstStyle/>
          <a:p>
            <a:r>
              <a:rPr lang="en-US" altLang="zh-TW" noProof="0"/>
              <a:t>11:00</a:t>
            </a:r>
            <a:r>
              <a:rPr lang="zh-TW" altLang="en-US" noProof="0"/>
              <a:t> </a:t>
            </a:r>
            <a:r>
              <a:rPr lang="en-US" altLang="zh-TW" noProof="0"/>
              <a:t>am</a:t>
            </a:r>
            <a:endParaRPr lang="en-US" noProof="0"/>
          </a:p>
        </p:txBody>
      </p:sp>
      <p:sp>
        <p:nvSpPr>
          <p:cNvPr id="186" name="Text Placeholder 185">
            <a:extLst>
              <a:ext uri="{FF2B5EF4-FFF2-40B4-BE49-F238E27FC236}">
                <a16:creationId xmlns:a16="http://schemas.microsoft.com/office/drawing/2014/main" id="{DFE51ACE-8937-179B-D1F7-E0724F9A8441}"/>
              </a:ext>
            </a:extLst>
          </p:cNvPr>
          <p:cNvSpPr>
            <a:spLocks noGrp="1"/>
          </p:cNvSpPr>
          <p:nvPr>
            <p:ph type="body" sz="quarter" idx="35"/>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After creating the whitepaper, Jeff wants some help drafting a mail to his stakeholders to get feedback on the whitepaper so utilizes Copilot in Outlook.</a:t>
            </a:r>
          </a:p>
        </p:txBody>
      </p:sp>
      <p:sp>
        <p:nvSpPr>
          <p:cNvPr id="187" name="Text Placeholder 186">
            <a:extLst>
              <a:ext uri="{FF2B5EF4-FFF2-40B4-BE49-F238E27FC236}">
                <a16:creationId xmlns:a16="http://schemas.microsoft.com/office/drawing/2014/main" id="{45AF0F50-C47B-8F91-305D-CE1572D9BD5A}"/>
              </a:ext>
            </a:extLst>
          </p:cNvPr>
          <p:cNvSpPr>
            <a:spLocks noGrp="1"/>
          </p:cNvSpPr>
          <p:nvPr>
            <p:ph type="body" sz="quarter" idx="36"/>
          </p:nvPr>
        </p:nvSpPr>
        <p:spPr/>
        <p:txBody>
          <a:bodyPr/>
          <a:lstStyle/>
          <a:p>
            <a:r>
              <a:rPr kumimoji="0" lang="en-US" sz="900" b="1" i="0" u="none" strike="noStrike" kern="1200" cap="none" spc="0" normalizeH="0" baseline="0" noProof="0">
                <a:ln>
                  <a:noFill/>
                </a:ln>
                <a:solidFill>
                  <a:srgbClr val="000000"/>
                </a:solidFill>
                <a:effectLst/>
                <a:uLnTx/>
                <a:uFillTx/>
                <a:latin typeface="Segoe UI"/>
                <a:ea typeface="+mn-ea"/>
                <a:cs typeface="+mn-cs"/>
              </a:rPr>
              <a:t>Draft an email to my stakeholders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with this content ensuring it is clear and actionable </a:t>
            </a:r>
            <a:b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b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on next steps.</a:t>
            </a:r>
          </a:p>
        </p:txBody>
      </p:sp>
      <p:sp>
        <p:nvSpPr>
          <p:cNvPr id="23" name="Text Placeholder 22">
            <a:extLst>
              <a:ext uri="{FF2B5EF4-FFF2-40B4-BE49-F238E27FC236}">
                <a16:creationId xmlns:a16="http://schemas.microsoft.com/office/drawing/2014/main" id="{1D916D14-9732-1289-3A7F-3CAE7C63F3F3}"/>
              </a:ext>
            </a:extLst>
          </p:cNvPr>
          <p:cNvSpPr>
            <a:spLocks noGrp="1"/>
          </p:cNvSpPr>
          <p:nvPr>
            <p:ph type="body" sz="quarter" idx="37"/>
          </p:nvPr>
        </p:nvSpPr>
        <p:spPr>
          <a:xfrm>
            <a:off x="10430234" y="521099"/>
            <a:ext cx="1456966" cy="175614"/>
          </a:xfrm>
        </p:spPr>
        <p:txBody>
          <a:bodyPr/>
          <a:lstStyle/>
          <a:p>
            <a:r>
              <a:rPr lang="en-US" sz="1100"/>
              <a:t>Customize</a:t>
            </a:r>
          </a:p>
        </p:txBody>
      </p:sp>
      <p:grpSp>
        <p:nvGrpSpPr>
          <p:cNvPr id="58" name="Group 57">
            <a:extLst>
              <a:ext uri="{FF2B5EF4-FFF2-40B4-BE49-F238E27FC236}">
                <a16:creationId xmlns:a16="http://schemas.microsoft.com/office/drawing/2014/main" id="{9FD64C1C-F771-5311-0762-2E86CE4AE266}"/>
              </a:ext>
            </a:extLst>
          </p:cNvPr>
          <p:cNvGrpSpPr/>
          <p:nvPr/>
        </p:nvGrpSpPr>
        <p:grpSpPr>
          <a:xfrm>
            <a:off x="10195084" y="1462475"/>
            <a:ext cx="1696592" cy="1445921"/>
            <a:chOff x="10195084" y="1462475"/>
            <a:chExt cx="1696592" cy="1445921"/>
          </a:xfrm>
        </p:grpSpPr>
        <p:sp>
          <p:nvSpPr>
            <p:cNvPr id="56" name="TextBox 55">
              <a:extLst>
                <a:ext uri="{FF2B5EF4-FFF2-40B4-BE49-F238E27FC236}">
                  <a16:creationId xmlns:a16="http://schemas.microsoft.com/office/drawing/2014/main" id="{37214391-A987-6AB8-2A0D-A379E348139E}"/>
                </a:ext>
              </a:extLst>
            </p:cNvPr>
            <p:cNvSpPr txBox="1"/>
            <p:nvPr/>
          </p:nvSpPr>
          <p:spPr>
            <a:xfrm>
              <a:off x="10195084" y="1462475"/>
              <a:ext cx="1696592" cy="110799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Jeff</a:t>
              </a:r>
              <a:br>
                <a:rPr kumimoji="0" lang="en-US" sz="2400" b="0" i="0" u="none" strike="noStrike" kern="1200" cap="none" spc="0" normalizeH="0" baseline="0" noProof="0">
                  <a:ln>
                    <a:noFill/>
                  </a:ln>
                  <a:solidFill>
                    <a:srgbClr val="C03BC4"/>
                  </a:solidFill>
                  <a:effectLst/>
                  <a:uLnTx/>
                  <a:uFillTx/>
                  <a:latin typeface="Segoe UI Semibold"/>
                  <a:ea typeface="+mn-ea"/>
                  <a:cs typeface="+mn-cs"/>
                </a:rPr>
              </a:br>
              <a: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rPr>
                <a:t>a Launch Infrastructure Manager</a:t>
              </a:r>
            </a:p>
          </p:txBody>
        </p:sp>
        <p:pic>
          <p:nvPicPr>
            <p:cNvPr id="57" name="Graphic 56">
              <a:extLst>
                <a:ext uri="{FF2B5EF4-FFF2-40B4-BE49-F238E27FC236}">
                  <a16:creationId xmlns:a16="http://schemas.microsoft.com/office/drawing/2014/main" id="{F740AD35-159B-35FB-416A-BC6F1683737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11616886" y="2633606"/>
              <a:ext cx="274790" cy="274790"/>
            </a:xfrm>
            <a:prstGeom prst="rect">
              <a:avLst/>
            </a:prstGeom>
          </p:spPr>
        </p:pic>
      </p:grpSp>
      <p:pic>
        <p:nvPicPr>
          <p:cNvPr id="2" name="Picture 1">
            <a:extLst>
              <a:ext uri="{FF2B5EF4-FFF2-40B4-BE49-F238E27FC236}">
                <a16:creationId xmlns:a16="http://schemas.microsoft.com/office/drawing/2014/main" id="{22CDAF34-F2D1-B48D-B130-6113032A735A}"/>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r="12869"/>
          <a:stretch/>
        </p:blipFill>
        <p:spPr>
          <a:xfrm>
            <a:off x="9888911" y="2938683"/>
            <a:ext cx="2303089" cy="3919318"/>
          </a:xfrm>
          <a:prstGeom prst="rect">
            <a:avLst/>
          </a:prstGeom>
        </p:spPr>
      </p:pic>
      <p:grpSp>
        <p:nvGrpSpPr>
          <p:cNvPr id="221" name="Group 220">
            <a:extLst>
              <a:ext uri="{FF2B5EF4-FFF2-40B4-BE49-F238E27FC236}">
                <a16:creationId xmlns:a16="http://schemas.microsoft.com/office/drawing/2014/main" id="{92B2B490-F024-A9E3-F22F-1D4F9964E1D3}"/>
              </a:ext>
            </a:extLst>
          </p:cNvPr>
          <p:cNvGrpSpPr/>
          <p:nvPr/>
        </p:nvGrpSpPr>
        <p:grpSpPr>
          <a:xfrm>
            <a:off x="812633" y="2833012"/>
            <a:ext cx="2351135" cy="360000"/>
            <a:chOff x="588263" y="1217924"/>
            <a:chExt cx="2351135" cy="360000"/>
          </a:xfrm>
        </p:grpSpPr>
        <p:pic>
          <p:nvPicPr>
            <p:cNvPr id="222" name="Picture 221" descr="Zip Co logo SVG free download, id: 101874 - Brandlogos.net">
              <a:hlinkClick r:id="rId5"/>
              <a:extLst>
                <a:ext uri="{FF2B5EF4-FFF2-40B4-BE49-F238E27FC236}">
                  <a16:creationId xmlns:a16="http://schemas.microsoft.com/office/drawing/2014/main" id="{198A1F19-37B2-1467-84FE-563119EE896B}"/>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223" name="TextBox 222">
              <a:extLst>
                <a:ext uri="{FF2B5EF4-FFF2-40B4-BE49-F238E27FC236}">
                  <a16:creationId xmlns:a16="http://schemas.microsoft.com/office/drawing/2014/main" id="{CD0BA214-497B-E838-0D03-50731C62BCCF}"/>
                </a:ext>
                <a:ext uri="{C183D7F6-B498-43B3-948B-1728B52AA6E4}">
                  <adec:decorative xmlns:adec="http://schemas.microsoft.com/office/drawing/2017/decorative" val="0"/>
                </a:ext>
              </a:extLst>
            </p:cNvPr>
            <p:cNvSpPr txBox="1"/>
            <p:nvPr/>
          </p:nvSpPr>
          <p:spPr>
            <a:xfrm>
              <a:off x="1047214" y="1244036"/>
              <a:ext cx="1892184"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br>
                <a:rPr kumimoji="0" lang="en-US" sz="1100" b="0" i="0" u="none" strike="noStrike" kern="1200" cap="none" spc="0" normalizeH="0" baseline="30000" noProof="0">
                  <a:ln>
                    <a:noFill/>
                  </a:ln>
                  <a:solidFill>
                    <a:prstClr val="black"/>
                  </a:solidFill>
                  <a:effectLst/>
                  <a:uLnTx/>
                  <a:uFillTx/>
                  <a:latin typeface="Segoe UI Semibold"/>
                  <a:ea typeface="+mn-ea"/>
                  <a:cs typeface="+mn-cs"/>
                </a:rPr>
              </a:br>
              <a:r>
                <a:rPr kumimoji="0" lang="en-US" sz="900" b="0" i="0" u="none" strike="noStrike" kern="1200" cap="none" spc="0" normalizeH="0" baseline="0" noProof="0">
                  <a:ln>
                    <a:noFill/>
                  </a:ln>
                  <a:solidFill>
                    <a:srgbClr val="0078D4"/>
                  </a:solidFill>
                  <a:effectLst/>
                  <a:uLnTx/>
                  <a:uFillTx/>
                  <a:latin typeface="Segoe UI Semibold"/>
                  <a:ea typeface="+mn-ea"/>
                  <a:cs typeface="+mn-cs"/>
                </a:rPr>
                <a:t>+Copilot Studio</a:t>
              </a:r>
            </a:p>
          </p:txBody>
        </p:sp>
      </p:grpSp>
      <p:grpSp>
        <p:nvGrpSpPr>
          <p:cNvPr id="224" name="Group 223">
            <a:extLst>
              <a:ext uri="{FF2B5EF4-FFF2-40B4-BE49-F238E27FC236}">
                <a16:creationId xmlns:a16="http://schemas.microsoft.com/office/drawing/2014/main" id="{FFEC4FF2-B48A-581E-FBE2-50FD27CD53C7}"/>
              </a:ext>
            </a:extLst>
          </p:cNvPr>
          <p:cNvGrpSpPr/>
          <p:nvPr/>
        </p:nvGrpSpPr>
        <p:grpSpPr>
          <a:xfrm>
            <a:off x="3947719" y="2833012"/>
            <a:ext cx="2351135" cy="360000"/>
            <a:chOff x="588263" y="1217924"/>
            <a:chExt cx="2351135" cy="360000"/>
          </a:xfrm>
        </p:grpSpPr>
        <p:pic>
          <p:nvPicPr>
            <p:cNvPr id="225" name="Picture 224" descr="Zip Co logo SVG free download, id: 101874 - Brandlogos.net">
              <a:hlinkClick r:id="rId5"/>
              <a:extLst>
                <a:ext uri="{FF2B5EF4-FFF2-40B4-BE49-F238E27FC236}">
                  <a16:creationId xmlns:a16="http://schemas.microsoft.com/office/drawing/2014/main" id="{8549BC52-E620-4AE3-D7F0-B82A4220A5FF}"/>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226" name="TextBox 225">
              <a:extLst>
                <a:ext uri="{FF2B5EF4-FFF2-40B4-BE49-F238E27FC236}">
                  <a16:creationId xmlns:a16="http://schemas.microsoft.com/office/drawing/2014/main" id="{04542F74-BBF5-9A45-BF8C-31DC60321986}"/>
                </a:ext>
                <a:ext uri="{C183D7F6-B498-43B3-948B-1728B52AA6E4}">
                  <adec:decorative xmlns:adec="http://schemas.microsoft.com/office/drawing/2017/decorative" val="0"/>
                </a:ext>
              </a:extLst>
            </p:cNvPr>
            <p:cNvSpPr txBox="1"/>
            <p:nvPr/>
          </p:nvSpPr>
          <p:spPr>
            <a:xfrm>
              <a:off x="1047214" y="1313286"/>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227" name="Group 226">
            <a:extLst>
              <a:ext uri="{FF2B5EF4-FFF2-40B4-BE49-F238E27FC236}">
                <a16:creationId xmlns:a16="http://schemas.microsoft.com/office/drawing/2014/main" id="{545E5EBC-4FF6-63EA-7235-DC41EB8B3D64}"/>
              </a:ext>
            </a:extLst>
          </p:cNvPr>
          <p:cNvGrpSpPr/>
          <p:nvPr/>
        </p:nvGrpSpPr>
        <p:grpSpPr>
          <a:xfrm>
            <a:off x="812633" y="5156688"/>
            <a:ext cx="2351135" cy="360000"/>
            <a:chOff x="588263" y="2177588"/>
            <a:chExt cx="2351135" cy="360000"/>
          </a:xfrm>
        </p:grpSpPr>
        <p:pic>
          <p:nvPicPr>
            <p:cNvPr id="228" name="Picture 227">
              <a:extLst>
                <a:ext uri="{FF2B5EF4-FFF2-40B4-BE49-F238E27FC236}">
                  <a16:creationId xmlns:a16="http://schemas.microsoft.com/office/drawing/2014/main" id="{16DA5E2F-0C9E-9F03-0CC1-D8CFA7ED1E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263" y="2177588"/>
              <a:ext cx="360000" cy="360000"/>
            </a:xfrm>
            <a:prstGeom prst="ellipse">
              <a:avLst/>
            </a:prstGeom>
            <a:solidFill>
              <a:srgbClr val="FFFFFF"/>
            </a:solidFill>
          </p:spPr>
        </p:pic>
        <p:sp>
          <p:nvSpPr>
            <p:cNvPr id="229" name="TextBox 228">
              <a:extLst>
                <a:ext uri="{FF2B5EF4-FFF2-40B4-BE49-F238E27FC236}">
                  <a16:creationId xmlns:a16="http://schemas.microsoft.com/office/drawing/2014/main" id="{13784042-1402-84E5-76F1-75F1A75532A9}"/>
                </a:ext>
                <a:ext uri="{C183D7F6-B498-43B3-948B-1728B52AA6E4}">
                  <adec:decorative xmlns:adec="http://schemas.microsoft.com/office/drawing/2017/decorative" val="0"/>
                </a:ext>
              </a:extLst>
            </p:cNvPr>
            <p:cNvSpPr txBox="1"/>
            <p:nvPr/>
          </p:nvSpPr>
          <p:spPr>
            <a:xfrm>
              <a:off x="1047214" y="2272950"/>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PowerPoint</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230" name="Group 229">
            <a:extLst>
              <a:ext uri="{FF2B5EF4-FFF2-40B4-BE49-F238E27FC236}">
                <a16:creationId xmlns:a16="http://schemas.microsoft.com/office/drawing/2014/main" id="{18B3C03F-5A1E-8837-67D1-DDA5868244F3}"/>
              </a:ext>
            </a:extLst>
          </p:cNvPr>
          <p:cNvGrpSpPr/>
          <p:nvPr/>
        </p:nvGrpSpPr>
        <p:grpSpPr>
          <a:xfrm>
            <a:off x="7198028" y="2833012"/>
            <a:ext cx="2351135" cy="360000"/>
            <a:chOff x="588263" y="2657420"/>
            <a:chExt cx="2351135" cy="360000"/>
          </a:xfrm>
        </p:grpSpPr>
        <p:pic>
          <p:nvPicPr>
            <p:cNvPr id="231" name="Picture 230">
              <a:extLst>
                <a:ext uri="{FF2B5EF4-FFF2-40B4-BE49-F238E27FC236}">
                  <a16:creationId xmlns:a16="http://schemas.microsoft.com/office/drawing/2014/main" id="{B60C94B3-CE8E-7B2D-8494-824AC48381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263" y="2657420"/>
              <a:ext cx="360000" cy="360000"/>
            </a:xfrm>
            <a:prstGeom prst="ellipse">
              <a:avLst/>
            </a:prstGeom>
            <a:solidFill>
              <a:srgbClr val="FFFFFF"/>
            </a:solidFill>
          </p:spPr>
        </p:pic>
        <p:sp>
          <p:nvSpPr>
            <p:cNvPr id="232" name="TextBox 231">
              <a:extLst>
                <a:ext uri="{FF2B5EF4-FFF2-40B4-BE49-F238E27FC236}">
                  <a16:creationId xmlns:a16="http://schemas.microsoft.com/office/drawing/2014/main" id="{9D0B1965-0198-EB33-7C8E-0AA7A1621027}"/>
                </a:ext>
                <a:ext uri="{C183D7F6-B498-43B3-948B-1728B52AA6E4}">
                  <adec:decorative xmlns:adec="http://schemas.microsoft.com/office/drawing/2017/decorative" val="0"/>
                </a:ext>
              </a:extLst>
            </p:cNvPr>
            <p:cNvSpPr txBox="1"/>
            <p:nvPr/>
          </p:nvSpPr>
          <p:spPr>
            <a:xfrm>
              <a:off x="1047214" y="2752782"/>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Word</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233" name="Group 232">
            <a:extLst>
              <a:ext uri="{FF2B5EF4-FFF2-40B4-BE49-F238E27FC236}">
                <a16:creationId xmlns:a16="http://schemas.microsoft.com/office/drawing/2014/main" id="{82EA251E-A430-61B9-4250-C5F27373E259}"/>
              </a:ext>
            </a:extLst>
          </p:cNvPr>
          <p:cNvGrpSpPr/>
          <p:nvPr/>
        </p:nvGrpSpPr>
        <p:grpSpPr>
          <a:xfrm>
            <a:off x="7198028" y="5156688"/>
            <a:ext cx="2351135" cy="360000"/>
            <a:chOff x="588263" y="1697756"/>
            <a:chExt cx="2351135" cy="360000"/>
          </a:xfrm>
        </p:grpSpPr>
        <p:pic>
          <p:nvPicPr>
            <p:cNvPr id="234" name="Picture 233">
              <a:extLst>
                <a:ext uri="{FF2B5EF4-FFF2-40B4-BE49-F238E27FC236}">
                  <a16:creationId xmlns:a16="http://schemas.microsoft.com/office/drawing/2014/main" id="{4A4265AD-2361-EC03-B45B-656D2015E5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263" y="1697756"/>
              <a:ext cx="360000" cy="360000"/>
            </a:xfrm>
            <a:prstGeom prst="ellipse">
              <a:avLst/>
            </a:prstGeom>
            <a:solidFill>
              <a:srgbClr val="FFFFFF"/>
            </a:solidFill>
          </p:spPr>
        </p:pic>
        <p:sp>
          <p:nvSpPr>
            <p:cNvPr id="235" name="TextBox 234">
              <a:extLst>
                <a:ext uri="{FF2B5EF4-FFF2-40B4-BE49-F238E27FC236}">
                  <a16:creationId xmlns:a16="http://schemas.microsoft.com/office/drawing/2014/main" id="{14E07075-A88D-B90E-452A-BB4E3A61FC11}"/>
                </a:ext>
                <a:ext uri="{C183D7F6-B498-43B3-948B-1728B52AA6E4}">
                  <adec:decorative xmlns:adec="http://schemas.microsoft.com/office/drawing/2017/decorative" val="0"/>
                </a:ext>
              </a:extLst>
            </p:cNvPr>
            <p:cNvSpPr txBox="1"/>
            <p:nvPr/>
          </p:nvSpPr>
          <p:spPr>
            <a:xfrm>
              <a:off x="1047214" y="1793118"/>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Outlook</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236" name="Group 235">
            <a:extLst>
              <a:ext uri="{FF2B5EF4-FFF2-40B4-BE49-F238E27FC236}">
                <a16:creationId xmlns:a16="http://schemas.microsoft.com/office/drawing/2014/main" id="{98A518B2-CD41-27F9-751B-2C1C9AE47AA8}"/>
              </a:ext>
            </a:extLst>
          </p:cNvPr>
          <p:cNvGrpSpPr/>
          <p:nvPr/>
        </p:nvGrpSpPr>
        <p:grpSpPr>
          <a:xfrm>
            <a:off x="3947719" y="5156688"/>
            <a:ext cx="2361959" cy="360000"/>
            <a:chOff x="577439" y="3137252"/>
            <a:chExt cx="2361959" cy="360000"/>
          </a:xfrm>
        </p:grpSpPr>
        <p:pic>
          <p:nvPicPr>
            <p:cNvPr id="237" name="Picture 236">
              <a:extLst>
                <a:ext uri="{FF2B5EF4-FFF2-40B4-BE49-F238E27FC236}">
                  <a16:creationId xmlns:a16="http://schemas.microsoft.com/office/drawing/2014/main" id="{5C96E77F-3FE0-D246-60D7-DA567ED854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7439" y="3137252"/>
              <a:ext cx="360000" cy="360000"/>
            </a:xfrm>
            <a:prstGeom prst="ellipse">
              <a:avLst/>
            </a:prstGeom>
            <a:solidFill>
              <a:schemeClr val="bg1"/>
            </a:solidFill>
          </p:spPr>
        </p:pic>
        <p:sp>
          <p:nvSpPr>
            <p:cNvPr id="238" name="TextBox 237">
              <a:extLst>
                <a:ext uri="{FF2B5EF4-FFF2-40B4-BE49-F238E27FC236}">
                  <a16:creationId xmlns:a16="http://schemas.microsoft.com/office/drawing/2014/main" id="{549ACC7F-C5F5-51F1-C055-A64E9385F9A4}"/>
                </a:ext>
                <a:ext uri="{C183D7F6-B498-43B3-948B-1728B52AA6E4}">
                  <adec:decorative xmlns:adec="http://schemas.microsoft.com/office/drawing/2017/decorative" val="0"/>
                </a:ext>
              </a:extLst>
            </p:cNvPr>
            <p:cNvSpPr txBox="1"/>
            <p:nvPr/>
          </p:nvSpPr>
          <p:spPr>
            <a:xfrm>
              <a:off x="1047214" y="3232614"/>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Excel</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sp>
        <p:nvSpPr>
          <p:cNvPr id="239" name="Text Placeholder 60">
            <a:extLst>
              <a:ext uri="{FF2B5EF4-FFF2-40B4-BE49-F238E27FC236}">
                <a16:creationId xmlns:a16="http://schemas.microsoft.com/office/drawing/2014/main" id="{9FFCED35-3727-7143-0828-856EB8F2D953}"/>
              </a:ext>
            </a:extLst>
          </p:cNvPr>
          <p:cNvSpPr>
            <a:spLocks noGrp="1"/>
          </p:cNvSpPr>
          <p:nvPr>
            <p:ph type="body" sz="quarter" idx="38"/>
          </p:nvPr>
        </p:nvSpPr>
        <p:spPr>
          <a:xfrm>
            <a:off x="11417128" y="357645"/>
            <a:ext cx="127000" cy="125999"/>
          </a:xfrm>
          <a:solidFill>
            <a:srgbClr val="0078D4"/>
          </a:solidFill>
        </p:spPr>
        <p:txBody>
          <a:bodyPr/>
          <a:lstStyle/>
          <a:p>
            <a:endParaRPr lang="en-US"/>
          </a:p>
        </p:txBody>
      </p:sp>
      <p:sp>
        <p:nvSpPr>
          <p:cNvPr id="240" name="Text Placeholder 61">
            <a:extLst>
              <a:ext uri="{FF2B5EF4-FFF2-40B4-BE49-F238E27FC236}">
                <a16:creationId xmlns:a16="http://schemas.microsoft.com/office/drawing/2014/main" id="{B0189F5A-8A6A-19F9-A278-EA322C4C3626}"/>
              </a:ext>
            </a:extLst>
          </p:cNvPr>
          <p:cNvSpPr>
            <a:spLocks noGrp="1"/>
          </p:cNvSpPr>
          <p:nvPr>
            <p:ph type="body" sz="quarter" idx="39"/>
          </p:nvPr>
        </p:nvSpPr>
        <p:spPr>
          <a:xfrm>
            <a:off x="11588664" y="357645"/>
            <a:ext cx="127000" cy="125999"/>
          </a:xfrm>
          <a:solidFill>
            <a:srgbClr val="0070C0"/>
          </a:solidFill>
        </p:spPr>
        <p:txBody>
          <a:bodyPr/>
          <a:lstStyle/>
          <a:p>
            <a:endParaRPr lang="en-US"/>
          </a:p>
        </p:txBody>
      </p:sp>
      <p:sp>
        <p:nvSpPr>
          <p:cNvPr id="241" name="Text Placeholder 62">
            <a:extLst>
              <a:ext uri="{FF2B5EF4-FFF2-40B4-BE49-F238E27FC236}">
                <a16:creationId xmlns:a16="http://schemas.microsoft.com/office/drawing/2014/main" id="{BAF11F7D-DFA2-6112-BB81-F16A34494148}"/>
              </a:ext>
            </a:extLst>
          </p:cNvPr>
          <p:cNvSpPr>
            <a:spLocks noGrp="1"/>
          </p:cNvSpPr>
          <p:nvPr>
            <p:ph type="body" sz="quarter" idx="40"/>
          </p:nvPr>
        </p:nvSpPr>
        <p:spPr>
          <a:xfrm>
            <a:off x="11760200" y="357645"/>
            <a:ext cx="127000" cy="125999"/>
          </a:xfrm>
        </p:spPr>
        <p:txBody>
          <a:bodyPr/>
          <a:lstStyle/>
          <a:p>
            <a:endParaRPr lang="en-US"/>
          </a:p>
        </p:txBody>
      </p:sp>
      <p:sp>
        <p:nvSpPr>
          <p:cNvPr id="16" name="Rectangle: Rounded Corners 6">
            <a:extLst>
              <a:ext uri="{FF2B5EF4-FFF2-40B4-BE49-F238E27FC236}">
                <a16:creationId xmlns:a16="http://schemas.microsoft.com/office/drawing/2014/main" id="{D71821D4-4053-6717-C7CB-8C9B4163C5AC}"/>
              </a:ext>
              <a:ext uri="{C183D7F6-B498-43B3-948B-1728B52AA6E4}">
                <adec:decorative xmlns:adec="http://schemas.microsoft.com/office/drawing/2017/decorative" val="1"/>
              </a:ext>
            </a:extLst>
          </p:cNvPr>
          <p:cNvSpPr/>
          <p:nvPr/>
        </p:nvSpPr>
        <p:spPr bwMode="auto">
          <a:xfrm>
            <a:off x="576356" y="1134767"/>
            <a:ext cx="659514" cy="216000"/>
          </a:xfrm>
          <a:prstGeom prst="roundRect">
            <a:avLst>
              <a:gd name="adj" fmla="val 50000"/>
            </a:avLst>
          </a:prstGeom>
          <a:solidFill>
            <a:srgbClr val="FFA38B"/>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Benefits</a:t>
            </a:r>
          </a:p>
        </p:txBody>
      </p:sp>
      <p:grpSp>
        <p:nvGrpSpPr>
          <p:cNvPr id="17" name="Group 16">
            <a:extLst>
              <a:ext uri="{FF2B5EF4-FFF2-40B4-BE49-F238E27FC236}">
                <a16:creationId xmlns:a16="http://schemas.microsoft.com/office/drawing/2014/main" id="{CAF9BE2C-DCCD-DBCE-AB14-2B4102BDF433}"/>
              </a:ext>
            </a:extLst>
          </p:cNvPr>
          <p:cNvGrpSpPr/>
          <p:nvPr/>
        </p:nvGrpSpPr>
        <p:grpSpPr>
          <a:xfrm>
            <a:off x="1286540" y="1134767"/>
            <a:ext cx="1571031" cy="216000"/>
            <a:chOff x="1372194" y="969899"/>
            <a:chExt cx="1571031" cy="216000"/>
          </a:xfrm>
        </p:grpSpPr>
        <p:sp>
          <p:nvSpPr>
            <p:cNvPr id="18" name="Rectangle: Rounded Corners 6">
              <a:extLst>
                <a:ext uri="{FF2B5EF4-FFF2-40B4-BE49-F238E27FC236}">
                  <a16:creationId xmlns:a16="http://schemas.microsoft.com/office/drawing/2014/main" id="{DEE266D7-04C6-ACAE-F94D-94CAC8B2B380}"/>
                </a:ext>
                <a:ext uri="{C183D7F6-B498-43B3-948B-1728B52AA6E4}">
                  <adec:decorative xmlns:adec="http://schemas.microsoft.com/office/drawing/2017/decorative" val="1"/>
                </a:ext>
              </a:extLst>
            </p:cNvPr>
            <p:cNvSpPr/>
            <p:nvPr/>
          </p:nvSpPr>
          <p:spPr bwMode="auto">
            <a:xfrm>
              <a:off x="1372194" y="969899"/>
              <a:ext cx="1571031" cy="216000"/>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rPr>
                <a:t>~4 hours per week</a:t>
              </a:r>
            </a:p>
          </p:txBody>
        </p:sp>
        <p:pic>
          <p:nvPicPr>
            <p:cNvPr id="19" name="Graphic 18">
              <a:extLst>
                <a:ext uri="{FF2B5EF4-FFF2-40B4-BE49-F238E27FC236}">
                  <a16:creationId xmlns:a16="http://schemas.microsoft.com/office/drawing/2014/main" id="{B42E94A3-8D6B-D21B-93F2-9B88267F7B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21924" y="1005899"/>
              <a:ext cx="144000" cy="144000"/>
            </a:xfrm>
            <a:prstGeom prst="rect">
              <a:avLst/>
            </a:prstGeom>
          </p:spPr>
        </p:pic>
      </p:grpSp>
      <p:grpSp>
        <p:nvGrpSpPr>
          <p:cNvPr id="20" name="Group 19">
            <a:extLst>
              <a:ext uri="{FF2B5EF4-FFF2-40B4-BE49-F238E27FC236}">
                <a16:creationId xmlns:a16="http://schemas.microsoft.com/office/drawing/2014/main" id="{577AE40D-BE68-C0A8-9933-0917928A5B1F}"/>
              </a:ext>
            </a:extLst>
          </p:cNvPr>
          <p:cNvGrpSpPr/>
          <p:nvPr/>
        </p:nvGrpSpPr>
        <p:grpSpPr>
          <a:xfrm>
            <a:off x="5754503" y="1134767"/>
            <a:ext cx="2325078" cy="216000"/>
            <a:chOff x="6235579" y="969899"/>
            <a:chExt cx="2325078" cy="216000"/>
          </a:xfrm>
        </p:grpSpPr>
        <p:sp>
          <p:nvSpPr>
            <p:cNvPr id="21" name="Rectangle: Rounded Corners 6">
              <a:extLst>
                <a:ext uri="{FF2B5EF4-FFF2-40B4-BE49-F238E27FC236}">
                  <a16:creationId xmlns:a16="http://schemas.microsoft.com/office/drawing/2014/main" id="{8E51E235-26CD-0FC4-C53E-00A9D5C54DE0}"/>
                </a:ext>
                <a:ext uri="{C183D7F6-B498-43B3-948B-1728B52AA6E4}">
                  <adec:decorative xmlns:adec="http://schemas.microsoft.com/office/drawing/2017/decorative" val="1"/>
                </a:ext>
              </a:extLst>
            </p:cNvPr>
            <p:cNvSpPr/>
            <p:nvPr/>
          </p:nvSpPr>
          <p:spPr bwMode="auto">
            <a:xfrm>
              <a:off x="6235579" y="969899"/>
              <a:ext cx="2325078" cy="216000"/>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rPr>
                <a:t>Managing additional projects</a:t>
              </a:r>
            </a:p>
          </p:txBody>
        </p:sp>
        <p:pic>
          <p:nvPicPr>
            <p:cNvPr id="22" name="Graphic 21">
              <a:extLst>
                <a:ext uri="{FF2B5EF4-FFF2-40B4-BE49-F238E27FC236}">
                  <a16:creationId xmlns:a16="http://schemas.microsoft.com/office/drawing/2014/main" id="{1AEE76D9-23B1-E3A2-4FBC-388F36D5326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82712" y="1005899"/>
              <a:ext cx="144000" cy="144000"/>
            </a:xfrm>
            <a:prstGeom prst="rect">
              <a:avLst/>
            </a:prstGeom>
          </p:spPr>
        </p:pic>
      </p:grpSp>
      <p:grpSp>
        <p:nvGrpSpPr>
          <p:cNvPr id="24" name="Group 23">
            <a:extLst>
              <a:ext uri="{FF2B5EF4-FFF2-40B4-BE49-F238E27FC236}">
                <a16:creationId xmlns:a16="http://schemas.microsoft.com/office/drawing/2014/main" id="{7B16989D-0BFE-C335-9FF3-765D5BC035BB}"/>
              </a:ext>
            </a:extLst>
          </p:cNvPr>
          <p:cNvGrpSpPr/>
          <p:nvPr/>
        </p:nvGrpSpPr>
        <p:grpSpPr>
          <a:xfrm>
            <a:off x="2908241" y="1134767"/>
            <a:ext cx="2795593" cy="216000"/>
            <a:chOff x="3133720" y="969899"/>
            <a:chExt cx="2795593" cy="216000"/>
          </a:xfrm>
        </p:grpSpPr>
        <p:sp>
          <p:nvSpPr>
            <p:cNvPr id="25" name="Rectangle: Rounded Corners 6">
              <a:extLst>
                <a:ext uri="{FF2B5EF4-FFF2-40B4-BE49-F238E27FC236}">
                  <a16:creationId xmlns:a16="http://schemas.microsoft.com/office/drawing/2014/main" id="{B5EDAFC5-30B6-3657-DD0C-869A1D64BF86}"/>
                </a:ext>
                <a:ext uri="{C183D7F6-B498-43B3-948B-1728B52AA6E4}">
                  <adec:decorative xmlns:adec="http://schemas.microsoft.com/office/drawing/2017/decorative" val="1"/>
                </a:ext>
              </a:extLst>
            </p:cNvPr>
            <p:cNvSpPr/>
            <p:nvPr/>
          </p:nvSpPr>
          <p:spPr bwMode="auto">
            <a:xfrm>
              <a:off x="3133720" y="969899"/>
              <a:ext cx="2795593" cy="216000"/>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rPr>
                <a:t>Areas of investment: Analysis</a:t>
              </a:r>
            </a:p>
          </p:txBody>
        </p:sp>
        <p:pic>
          <p:nvPicPr>
            <p:cNvPr id="26" name="Graphic 25">
              <a:extLst>
                <a:ext uri="{FF2B5EF4-FFF2-40B4-BE49-F238E27FC236}">
                  <a16:creationId xmlns:a16="http://schemas.microsoft.com/office/drawing/2014/main" id="{5819D51F-D4E2-A27B-0E4C-6DACBD16EEC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93555" y="1005899"/>
              <a:ext cx="144000" cy="144000"/>
            </a:xfrm>
            <a:prstGeom prst="rect">
              <a:avLst/>
            </a:prstGeom>
          </p:spPr>
        </p:pic>
      </p:grpSp>
      <p:sp>
        <p:nvSpPr>
          <p:cNvPr id="34" name="Graphic 2">
            <a:hlinkClick r:id="rId17"/>
            <a:extLst>
              <a:ext uri="{FF2B5EF4-FFF2-40B4-BE49-F238E27FC236}">
                <a16:creationId xmlns:a16="http://schemas.microsoft.com/office/drawing/2014/main" id="{246BE58B-4E0C-D817-B1EA-11222CC12B72}"/>
              </a:ext>
            </a:extLst>
          </p:cNvPr>
          <p:cNvSpPr/>
          <p:nvPr/>
        </p:nvSpPr>
        <p:spPr>
          <a:xfrm>
            <a:off x="5979601" y="419677"/>
            <a:ext cx="228200" cy="202844"/>
          </a:xfrm>
          <a:custGeom>
            <a:avLst/>
            <a:gdLst>
              <a:gd name="connsiteX0" fmla="*/ 41203 w 228200"/>
              <a:gd name="connsiteY0" fmla="*/ 0 h 202844"/>
              <a:gd name="connsiteX1" fmla="*/ 186997 w 228200"/>
              <a:gd name="connsiteY1" fmla="*/ 0 h 202844"/>
              <a:gd name="connsiteX2" fmla="*/ 228137 w 228200"/>
              <a:gd name="connsiteY2" fmla="*/ 38870 h 202844"/>
              <a:gd name="connsiteX3" fmla="*/ 228200 w 228200"/>
              <a:gd name="connsiteY3" fmla="*/ 41203 h 202844"/>
              <a:gd name="connsiteX4" fmla="*/ 228200 w 228200"/>
              <a:gd name="connsiteY4" fmla="*/ 161642 h 202844"/>
              <a:gd name="connsiteX5" fmla="*/ 189330 w 228200"/>
              <a:gd name="connsiteY5" fmla="*/ 202781 h 202844"/>
              <a:gd name="connsiteX6" fmla="*/ 186997 w 228200"/>
              <a:gd name="connsiteY6" fmla="*/ 202845 h 202844"/>
              <a:gd name="connsiteX7" fmla="*/ 41203 w 228200"/>
              <a:gd name="connsiteY7" fmla="*/ 202845 h 202844"/>
              <a:gd name="connsiteX8" fmla="*/ 63 w 228200"/>
              <a:gd name="connsiteY8" fmla="*/ 163975 h 202844"/>
              <a:gd name="connsiteX9" fmla="*/ 0 w 228200"/>
              <a:gd name="connsiteY9" fmla="*/ 161642 h 202844"/>
              <a:gd name="connsiteX10" fmla="*/ 0 w 228200"/>
              <a:gd name="connsiteY10" fmla="*/ 41203 h 202844"/>
              <a:gd name="connsiteX11" fmla="*/ 38870 w 228200"/>
              <a:gd name="connsiteY11" fmla="*/ 63 h 202844"/>
              <a:gd name="connsiteX12" fmla="*/ 41203 w 228200"/>
              <a:gd name="connsiteY12" fmla="*/ 0 h 202844"/>
              <a:gd name="connsiteX13" fmla="*/ 186997 w 228200"/>
              <a:gd name="connsiteY13" fmla="*/ 0 h 202844"/>
              <a:gd name="connsiteX14" fmla="*/ 41203 w 228200"/>
              <a:gd name="connsiteY14" fmla="*/ 0 h 202844"/>
              <a:gd name="connsiteX15" fmla="*/ 89416 w 228200"/>
              <a:gd name="connsiteY15" fmla="*/ 70805 h 202844"/>
              <a:gd name="connsiteX16" fmla="*/ 88745 w 228200"/>
              <a:gd name="connsiteY16" fmla="*/ 73658 h 202844"/>
              <a:gd name="connsiteX17" fmla="*/ 88745 w 228200"/>
              <a:gd name="connsiteY17" fmla="*/ 129212 h 202844"/>
              <a:gd name="connsiteX18" fmla="*/ 95083 w 228200"/>
              <a:gd name="connsiteY18" fmla="*/ 135551 h 202844"/>
              <a:gd name="connsiteX19" fmla="*/ 97923 w 228200"/>
              <a:gd name="connsiteY19" fmla="*/ 134879 h 202844"/>
              <a:gd name="connsiteX20" fmla="*/ 153477 w 228200"/>
              <a:gd name="connsiteY20" fmla="*/ 107115 h 202844"/>
              <a:gd name="connsiteX21" fmla="*/ 156324 w 228200"/>
              <a:gd name="connsiteY21" fmla="*/ 98614 h 202844"/>
              <a:gd name="connsiteX22" fmla="*/ 153477 w 228200"/>
              <a:gd name="connsiteY22" fmla="*/ 95768 h 202844"/>
              <a:gd name="connsiteX23" fmla="*/ 97923 w 228200"/>
              <a:gd name="connsiteY23" fmla="*/ 67991 h 202844"/>
              <a:gd name="connsiteX24" fmla="*/ 89416 w 228200"/>
              <a:gd name="connsiteY24" fmla="*/ 70818 h 2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200" h="202844">
                <a:moveTo>
                  <a:pt x="41203" y="0"/>
                </a:moveTo>
                <a:lnTo>
                  <a:pt x="186997" y="0"/>
                </a:lnTo>
                <a:cubicBezTo>
                  <a:pt x="208848" y="-1"/>
                  <a:pt x="226900" y="17055"/>
                  <a:pt x="228137" y="38870"/>
                </a:cubicBezTo>
                <a:lnTo>
                  <a:pt x="228200" y="41203"/>
                </a:lnTo>
                <a:lnTo>
                  <a:pt x="228200" y="161642"/>
                </a:lnTo>
                <a:cubicBezTo>
                  <a:pt x="228202" y="183492"/>
                  <a:pt x="211146" y="201544"/>
                  <a:pt x="189330" y="202781"/>
                </a:cubicBezTo>
                <a:lnTo>
                  <a:pt x="186997" y="202845"/>
                </a:lnTo>
                <a:lnTo>
                  <a:pt x="41203" y="202845"/>
                </a:lnTo>
                <a:cubicBezTo>
                  <a:pt x="19352" y="202846"/>
                  <a:pt x="1300" y="185791"/>
                  <a:pt x="63" y="163975"/>
                </a:cubicBezTo>
                <a:lnTo>
                  <a:pt x="0" y="161642"/>
                </a:lnTo>
                <a:lnTo>
                  <a:pt x="0" y="41203"/>
                </a:lnTo>
                <a:cubicBezTo>
                  <a:pt x="-1" y="19352"/>
                  <a:pt x="17055" y="1300"/>
                  <a:pt x="38870" y="63"/>
                </a:cubicBezTo>
                <a:lnTo>
                  <a:pt x="41203" y="0"/>
                </a:lnTo>
                <a:lnTo>
                  <a:pt x="186997" y="0"/>
                </a:lnTo>
                <a:lnTo>
                  <a:pt x="41203" y="0"/>
                </a:lnTo>
                <a:close/>
                <a:moveTo>
                  <a:pt x="89416" y="70805"/>
                </a:moveTo>
                <a:cubicBezTo>
                  <a:pt x="88973" y="71691"/>
                  <a:pt x="88743" y="72668"/>
                  <a:pt x="88745" y="73658"/>
                </a:cubicBezTo>
                <a:lnTo>
                  <a:pt x="88745" y="129212"/>
                </a:lnTo>
                <a:cubicBezTo>
                  <a:pt x="88745" y="132712"/>
                  <a:pt x="91583" y="135551"/>
                  <a:pt x="95083" y="135551"/>
                </a:cubicBezTo>
                <a:cubicBezTo>
                  <a:pt x="96070" y="135551"/>
                  <a:pt x="97042" y="135320"/>
                  <a:pt x="97923" y="134879"/>
                </a:cubicBezTo>
                <a:lnTo>
                  <a:pt x="153477" y="107115"/>
                </a:lnTo>
                <a:cubicBezTo>
                  <a:pt x="156610" y="105553"/>
                  <a:pt x="157884" y="101747"/>
                  <a:pt x="156324" y="98614"/>
                </a:cubicBezTo>
                <a:cubicBezTo>
                  <a:pt x="155709" y="97381"/>
                  <a:pt x="154710" y="96383"/>
                  <a:pt x="153477" y="95768"/>
                </a:cubicBezTo>
                <a:lnTo>
                  <a:pt x="97923" y="67991"/>
                </a:lnTo>
                <a:cubicBezTo>
                  <a:pt x="94793" y="66423"/>
                  <a:pt x="90985" y="67689"/>
                  <a:pt x="89416" y="70818"/>
                </a:cubicBezTo>
                <a:close/>
              </a:path>
            </a:pathLst>
          </a:custGeom>
          <a:gradFill>
            <a:gsLst>
              <a:gs pos="73000">
                <a:srgbClr val="0078D4"/>
              </a:gs>
              <a:gs pos="12000">
                <a:srgbClr val="C03BC4"/>
              </a:gs>
            </a:gsLst>
            <a:path path="circle">
              <a:fillToRect l="100000" t="100000"/>
            </a:path>
          </a:gradFill>
          <a:ln w="12303" cap="flat">
            <a:noFill/>
            <a:prstDash val="solid"/>
            <a:miter/>
          </a:ln>
          <a:effectLst>
            <a:outerShdw blurRad="63500" dist="63500" dir="3000000" algn="tl" rotWithShape="0">
              <a:srgbClr val="454142">
                <a:alpha val="15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205036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23F16038-3ECA-5B93-BFF2-67AAFF1E240D}"/>
              </a:ext>
            </a:extLst>
          </p:cNvPr>
          <p:cNvSpPr>
            <a:spLocks noGrp="1"/>
          </p:cNvSpPr>
          <p:nvPr>
            <p:ph type="title"/>
          </p:nvPr>
        </p:nvSpPr>
        <p:spPr>
          <a:xfrm>
            <a:off x="584200" y="387766"/>
            <a:ext cx="5672544" cy="526298"/>
          </a:xfrm>
        </p:spPr>
        <p:txBody>
          <a:bodyPr/>
          <a:lstStyle/>
          <a:p>
            <a:r>
              <a:rPr lang="en-US"/>
              <a:t>A day in the life of an IT Administrator</a:t>
            </a:r>
          </a:p>
        </p:txBody>
      </p:sp>
      <p:sp>
        <p:nvSpPr>
          <p:cNvPr id="75" name="Text Placeholder 74">
            <a:extLst>
              <a:ext uri="{FF2B5EF4-FFF2-40B4-BE49-F238E27FC236}">
                <a16:creationId xmlns:a16="http://schemas.microsoft.com/office/drawing/2014/main" id="{0B2D227B-36BB-49E8-6EA2-DFF215100E34}"/>
              </a:ext>
            </a:extLst>
          </p:cNvPr>
          <p:cNvSpPr>
            <a:spLocks noGrp="1"/>
          </p:cNvSpPr>
          <p:nvPr>
            <p:ph type="body" sz="quarter" idx="10"/>
          </p:nvPr>
        </p:nvSpPr>
        <p:spPr>
          <a:xfrm>
            <a:off x="570453" y="6490609"/>
            <a:ext cx="9597418" cy="215444"/>
          </a:xfrm>
        </p:spPr>
        <p:txBody>
          <a:bodyPr/>
          <a:lstStyle/>
          <a:p>
            <a:r>
              <a:rPr lang="en-US" sz="700" baseline="30000"/>
              <a:t>1</a:t>
            </a:r>
            <a:r>
              <a:rPr lang="en-US" sz="700"/>
              <a:t>Access Copilot at Copilot.Microsoft.com, from the Windows taskbar or Edge browser, or in the Copilot app in Teams, and set toggle to “Work”.</a:t>
            </a:r>
          </a:p>
          <a:p>
            <a:r>
              <a:rPr lang="en-US" sz="700" baseline="30000"/>
              <a:t>2</a:t>
            </a:r>
            <a:r>
              <a:rPr lang="en-US" sz="700"/>
              <a:t>Access Copilot at Copilot.Microsoft.com or from the Windows taskbar or Edge browser and set toggle to “Web”.</a:t>
            </a:r>
            <a:endParaRPr lang="en-US" sz="700" baseline="30000"/>
          </a:p>
        </p:txBody>
      </p:sp>
      <p:sp>
        <p:nvSpPr>
          <p:cNvPr id="125" name="Text Placeholder 124">
            <a:extLst>
              <a:ext uri="{FF2B5EF4-FFF2-40B4-BE49-F238E27FC236}">
                <a16:creationId xmlns:a16="http://schemas.microsoft.com/office/drawing/2014/main" id="{64378299-3226-F8AA-1A31-4D7A041A6D42}"/>
              </a:ext>
            </a:extLst>
          </p:cNvPr>
          <p:cNvSpPr>
            <a:spLocks noGrp="1"/>
          </p:cNvSpPr>
          <p:nvPr>
            <p:ph type="body" sz="quarter" idx="17"/>
          </p:nvPr>
        </p:nvSpPr>
        <p:spPr>
          <a:xfrm>
            <a:off x="6519107" y="521099"/>
            <a:ext cx="3599821" cy="169277"/>
          </a:xfrm>
        </p:spPr>
        <p:txBody>
          <a:bodyPr/>
          <a:lstStyle/>
          <a:p>
            <a:pPr lvl="0"/>
            <a:r>
              <a:rPr lang="en-US"/>
              <a:t>Copilot for Microsoft 365</a:t>
            </a:r>
            <a:endParaRPr lang="en-US" noProof="0"/>
          </a:p>
        </p:txBody>
      </p:sp>
      <p:sp>
        <p:nvSpPr>
          <p:cNvPr id="40" name="Text Placeholder 39">
            <a:extLst>
              <a:ext uri="{FF2B5EF4-FFF2-40B4-BE49-F238E27FC236}">
                <a16:creationId xmlns:a16="http://schemas.microsoft.com/office/drawing/2014/main" id="{379D624F-A860-9CE9-D756-825F40761990}"/>
              </a:ext>
            </a:extLst>
          </p:cNvPr>
          <p:cNvSpPr>
            <a:spLocks noGrp="1"/>
          </p:cNvSpPr>
          <p:nvPr>
            <p:ph type="body" sz="quarter" idx="11"/>
          </p:nvPr>
        </p:nvSpPr>
        <p:spPr>
          <a:xfrm>
            <a:off x="584200" y="1593881"/>
            <a:ext cx="976461" cy="345600"/>
          </a:xfrm>
        </p:spPr>
        <p:txBody>
          <a:bodyPr/>
          <a:lstStyle/>
          <a:p>
            <a:r>
              <a:rPr lang="en-US" altLang="zh-TW" noProof="0"/>
              <a:t>7:30</a:t>
            </a:r>
            <a:r>
              <a:rPr lang="zh-TW" altLang="en-US" noProof="0"/>
              <a:t> </a:t>
            </a:r>
            <a:r>
              <a:rPr lang="en-US" altLang="zh-TW" noProof="0"/>
              <a:t>am</a:t>
            </a:r>
            <a:endParaRPr lang="en-US" noProof="0"/>
          </a:p>
        </p:txBody>
      </p:sp>
      <p:sp>
        <p:nvSpPr>
          <p:cNvPr id="41" name="Text Placeholder 40">
            <a:extLst>
              <a:ext uri="{FF2B5EF4-FFF2-40B4-BE49-F238E27FC236}">
                <a16:creationId xmlns:a16="http://schemas.microsoft.com/office/drawing/2014/main" id="{57E3677D-D7BC-DC48-74A3-5AE759249BB3}"/>
              </a:ext>
            </a:extLst>
          </p:cNvPr>
          <p:cNvSpPr>
            <a:spLocks noGrp="1"/>
          </p:cNvSpPr>
          <p:nvPr>
            <p:ph type="body" sz="quarter" idx="18"/>
          </p:nvPr>
        </p:nvSpPr>
        <p:spPr>
          <a:xfrm>
            <a:off x="584200" y="2032188"/>
            <a:ext cx="2808000" cy="626701"/>
          </a:xfrm>
        </p:spPr>
        <p:txBody>
          <a:bodyPr/>
          <a:lstStyle/>
          <a:p>
            <a:r>
              <a:rPr lang="en-US" noProof="0"/>
              <a:t>Will arrives at the office and prompts Microsoft Copilot</a:t>
            </a:r>
            <a:r>
              <a:rPr lang="en-US" baseline="30000" noProof="0"/>
              <a:t>1</a:t>
            </a:r>
            <a:r>
              <a:rPr lang="en-US" noProof="0"/>
              <a:t> to check his emails and chats for any urgent issues. He uses Copilot in Outlook to draft replies confirming resolution for each issue.</a:t>
            </a:r>
          </a:p>
        </p:txBody>
      </p:sp>
      <p:sp>
        <p:nvSpPr>
          <p:cNvPr id="76" name="Text Placeholder 75">
            <a:extLst>
              <a:ext uri="{FF2B5EF4-FFF2-40B4-BE49-F238E27FC236}">
                <a16:creationId xmlns:a16="http://schemas.microsoft.com/office/drawing/2014/main" id="{CCFA1B77-B2FF-AECA-5DDA-18FCDE1120D4}"/>
              </a:ext>
            </a:extLst>
          </p:cNvPr>
          <p:cNvSpPr>
            <a:spLocks noGrp="1"/>
          </p:cNvSpPr>
          <p:nvPr>
            <p:ph type="body" sz="quarter" idx="21"/>
          </p:nvPr>
        </p:nvSpPr>
        <p:spPr/>
        <p:txBody>
          <a:bodyPr/>
          <a:lstStyle/>
          <a:p>
            <a:r>
              <a:rPr kumimoji="0" lang="en-US" sz="900" b="1" i="0" u="none" strike="noStrike" kern="0" cap="none" spc="0" normalizeH="0" baseline="0" noProof="0">
                <a:ln>
                  <a:noFill/>
                </a:ln>
                <a:solidFill>
                  <a:srgbClr val="1A1A1A"/>
                </a:solidFill>
                <a:effectLst/>
                <a:uLnTx/>
                <a:uFillTx/>
                <a:latin typeface="Segoe UI"/>
                <a:ea typeface="+mn-ea"/>
                <a:cs typeface="+mn-cs"/>
              </a:rPr>
              <a:t>Summarize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any incidents that have been reported last night from my email and chat messages.</a:t>
            </a:r>
          </a:p>
        </p:txBody>
      </p:sp>
      <p:sp>
        <p:nvSpPr>
          <p:cNvPr id="43" name="Text Placeholder 42">
            <a:extLst>
              <a:ext uri="{FF2B5EF4-FFF2-40B4-BE49-F238E27FC236}">
                <a16:creationId xmlns:a16="http://schemas.microsoft.com/office/drawing/2014/main" id="{F786ECC7-0497-8250-7086-DCE4E9C52A03}"/>
              </a:ext>
            </a:extLst>
          </p:cNvPr>
          <p:cNvSpPr>
            <a:spLocks noGrp="1"/>
          </p:cNvSpPr>
          <p:nvPr>
            <p:ph type="body" sz="quarter" idx="22"/>
          </p:nvPr>
        </p:nvSpPr>
        <p:spPr>
          <a:xfrm>
            <a:off x="3776898" y="1593881"/>
            <a:ext cx="976461" cy="345600"/>
          </a:xfrm>
        </p:spPr>
        <p:txBody>
          <a:bodyPr/>
          <a:lstStyle/>
          <a:p>
            <a:r>
              <a:rPr lang="en-US" altLang="zh-TW" noProof="0"/>
              <a:t>8:00</a:t>
            </a:r>
            <a:r>
              <a:rPr lang="zh-TW" altLang="en-US" noProof="0"/>
              <a:t> </a:t>
            </a:r>
            <a:r>
              <a:rPr lang="en-US" altLang="zh-TW" noProof="0"/>
              <a:t>am</a:t>
            </a:r>
            <a:endParaRPr lang="en-US" noProof="0"/>
          </a:p>
        </p:txBody>
      </p:sp>
      <p:sp>
        <p:nvSpPr>
          <p:cNvPr id="77" name="Text Placeholder 76">
            <a:extLst>
              <a:ext uri="{FF2B5EF4-FFF2-40B4-BE49-F238E27FC236}">
                <a16:creationId xmlns:a16="http://schemas.microsoft.com/office/drawing/2014/main" id="{7CC02033-890A-A9A9-DE0D-AA2428FBBB13}"/>
              </a:ext>
            </a:extLst>
          </p:cNvPr>
          <p:cNvSpPr>
            <a:spLocks noGrp="1"/>
          </p:cNvSpPr>
          <p:nvPr>
            <p:ph type="body" sz="quarter" idx="23"/>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He attends the daily standup to discuss priorities for the day. During the meeting, Will uses Copilot in Teams to check for unanswered questions.</a:t>
            </a:r>
          </a:p>
        </p:txBody>
      </p:sp>
      <p:sp>
        <p:nvSpPr>
          <p:cNvPr id="78" name="Text Placeholder 77">
            <a:extLst>
              <a:ext uri="{FF2B5EF4-FFF2-40B4-BE49-F238E27FC236}">
                <a16:creationId xmlns:a16="http://schemas.microsoft.com/office/drawing/2014/main" id="{4FE7BFF8-8165-0E09-0B1F-99B5C7011273}"/>
              </a:ext>
            </a:extLst>
          </p:cNvPr>
          <p:cNvSpPr>
            <a:spLocks noGrp="1"/>
          </p:cNvSpPr>
          <p:nvPr>
            <p:ph type="body" sz="quarter" idx="24"/>
          </p:nvPr>
        </p:nvSpPr>
        <p:spPr/>
        <p:txBody>
          <a:bodyPr/>
          <a:lstStyle/>
          <a:p>
            <a:r>
              <a:rPr kumimoji="0" lang="en-US" sz="900" b="1" i="0" u="none" strike="noStrike" kern="0" cap="none" spc="0" normalizeH="0" baseline="0" noProof="0">
                <a:ln>
                  <a:noFill/>
                </a:ln>
                <a:solidFill>
                  <a:srgbClr val="1A1A1A"/>
                </a:solidFill>
                <a:effectLst/>
                <a:uLnTx/>
                <a:uFillTx/>
                <a:latin typeface="Segoe UI"/>
                <a:ea typeface="+mn-ea"/>
                <a:cs typeface="+mn-cs"/>
              </a:rPr>
              <a:t>Tell me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if there are any unanswered questions </a:t>
            </a:r>
            <a:b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b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and make some suggestions for questions that should be asked.</a:t>
            </a:r>
          </a:p>
        </p:txBody>
      </p:sp>
      <p:sp>
        <p:nvSpPr>
          <p:cNvPr id="46" name="Text Placeholder 45">
            <a:extLst>
              <a:ext uri="{FF2B5EF4-FFF2-40B4-BE49-F238E27FC236}">
                <a16:creationId xmlns:a16="http://schemas.microsoft.com/office/drawing/2014/main" id="{B711834C-1181-E54E-3F35-4A3D37910D88}"/>
              </a:ext>
            </a:extLst>
          </p:cNvPr>
          <p:cNvSpPr>
            <a:spLocks noGrp="1"/>
          </p:cNvSpPr>
          <p:nvPr>
            <p:ph type="body" sz="quarter" idx="25"/>
          </p:nvPr>
        </p:nvSpPr>
        <p:spPr>
          <a:xfrm>
            <a:off x="6969595" y="1593881"/>
            <a:ext cx="976461" cy="345600"/>
          </a:xfrm>
        </p:spPr>
        <p:txBody>
          <a:bodyPr/>
          <a:lstStyle/>
          <a:p>
            <a:r>
              <a:rPr lang="en-US" altLang="zh-TW" noProof="0"/>
              <a:t>9:00</a:t>
            </a:r>
            <a:r>
              <a:rPr lang="zh-TW" altLang="en-US" noProof="0"/>
              <a:t> </a:t>
            </a:r>
            <a:r>
              <a:rPr lang="en-US" altLang="zh-TW" noProof="0"/>
              <a:t>am</a:t>
            </a:r>
            <a:endParaRPr lang="en-US" noProof="0"/>
          </a:p>
        </p:txBody>
      </p:sp>
      <p:sp>
        <p:nvSpPr>
          <p:cNvPr id="79" name="Text Placeholder 78">
            <a:extLst>
              <a:ext uri="{FF2B5EF4-FFF2-40B4-BE49-F238E27FC236}">
                <a16:creationId xmlns:a16="http://schemas.microsoft.com/office/drawing/2014/main" id="{262AA8A0-80B4-C36C-A2A8-8CF49D58C9EF}"/>
              </a:ext>
            </a:extLst>
          </p:cNvPr>
          <p:cNvSpPr>
            <a:spLocks noGrp="1"/>
          </p:cNvSpPr>
          <p:nvPr>
            <p:ph type="body" sz="quarter" idx="26"/>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With no system issues to work on now, Will can revise a project plan. He commands Copilot in Word to fill in some missing sections. </a:t>
            </a:r>
          </a:p>
        </p:txBody>
      </p:sp>
      <p:sp>
        <p:nvSpPr>
          <p:cNvPr id="80" name="Text Placeholder 79">
            <a:extLst>
              <a:ext uri="{FF2B5EF4-FFF2-40B4-BE49-F238E27FC236}">
                <a16:creationId xmlns:a16="http://schemas.microsoft.com/office/drawing/2014/main" id="{F64BC94B-FE65-9D60-3E91-D46AEF21B882}"/>
              </a:ext>
            </a:extLst>
          </p:cNvPr>
          <p:cNvSpPr>
            <a:spLocks noGrp="1"/>
          </p:cNvSpPr>
          <p:nvPr>
            <p:ph type="body" sz="quarter" idx="27"/>
          </p:nvPr>
        </p:nvSpPr>
        <p:spPr/>
        <p:txBody>
          <a:bodyPr/>
          <a:lstStyle/>
          <a:p>
            <a:r>
              <a:rPr kumimoji="0" lang="en-US" sz="900" b="1" i="0" u="none" strike="noStrike" kern="1200" cap="none" spc="0" normalizeH="0" baseline="0" noProof="0">
                <a:ln w="3175">
                  <a:noFill/>
                </a:ln>
                <a:solidFill>
                  <a:srgbClr val="000000"/>
                </a:solidFill>
                <a:effectLst/>
                <a:uLnTx/>
                <a:uFillTx/>
                <a:latin typeface="Segoe UI"/>
                <a:ea typeface="+mn-ea"/>
                <a:cs typeface="Segoe UI" pitchFamily="34" charset="0"/>
              </a:rPr>
              <a:t>Create a</a:t>
            </a:r>
            <a:r>
              <a:rPr kumimoji="0" lang="en-US" sz="900" b="1" i="0" u="sng" strike="noStrike" kern="1200" cap="none" spc="0" normalizeH="0" baseline="0" noProof="0">
                <a:ln w="3175">
                  <a:noFill/>
                </a:ln>
                <a:effectLst/>
                <a:uLnTx/>
                <a:uFillTx/>
                <a:latin typeface="Segoe UI"/>
                <a:ea typeface="+mn-ea"/>
                <a:cs typeface="Segoe UI" pitchFamily="34" charset="0"/>
              </a:rPr>
              <a:t> </a:t>
            </a:r>
            <a:r>
              <a:rPr kumimoji="0" lang="en-US" sz="900" b="1" i="0" strike="noStrike" kern="1200" cap="none" spc="0" normalizeH="0" baseline="0" noProof="0">
                <a:ln w="3175">
                  <a:noFill/>
                </a:ln>
                <a:effectLst/>
                <a:uLnTx/>
                <a:uFillTx/>
                <a:latin typeface="Segoe UI"/>
                <a:ea typeface="+mn-ea"/>
                <a:cs typeface="Segoe UI" pitchFamily="34" charset="0"/>
              </a:rPr>
              <a:t>paragraph </a:t>
            </a:r>
            <a:r>
              <a:rPr kumimoji="0" lang="en-US" sz="900" b="0" i="0" strike="noStrike" kern="1200" cap="none" spc="0" normalizeH="0" baseline="0" noProof="0">
                <a:ln w="3175">
                  <a:noFill/>
                </a:ln>
                <a:effectLst/>
                <a:uLnTx/>
                <a:uFillTx/>
                <a:latin typeface="Segoe UI"/>
                <a:ea typeface="+mn-ea"/>
                <a:cs typeface="Segoe UI" pitchFamily="34" charset="0"/>
              </a:rPr>
              <a:t>on system setting changes from the [</a:t>
            </a:r>
            <a:r>
              <a:rPr kumimoji="0" lang="en-US" sz="900" b="0" i="0" strike="noStrike" kern="1200" cap="none" spc="0" normalizeH="0" baseline="0" noProof="0" err="1">
                <a:ln w="3175">
                  <a:noFill/>
                </a:ln>
                <a:effectLst/>
                <a:uLnTx/>
                <a:uFillTx/>
                <a:latin typeface="Segoe UI"/>
                <a:ea typeface="+mn-ea"/>
                <a:cs typeface="Segoe UI" pitchFamily="34" charset="0"/>
              </a:rPr>
              <a:t>Fabrikam</a:t>
            </a:r>
            <a:r>
              <a:rPr kumimoji="0" lang="en-US" sz="900" b="0" i="0" strike="noStrike" kern="1200" cap="none" spc="0" normalizeH="0" baseline="0" noProof="0">
                <a:ln w="3175">
                  <a:noFill/>
                </a:ln>
                <a:effectLst/>
                <a:uLnTx/>
                <a:uFillTx/>
                <a:latin typeface="Segoe UI"/>
                <a:ea typeface="+mn-ea"/>
                <a:cs typeface="Segoe UI" pitchFamily="34" charset="0"/>
              </a:rPr>
              <a:t> system upgrade documentation[.</a:t>
            </a:r>
          </a:p>
        </p:txBody>
      </p:sp>
      <p:sp>
        <p:nvSpPr>
          <p:cNvPr id="49" name="Text Placeholder 48">
            <a:extLst>
              <a:ext uri="{FF2B5EF4-FFF2-40B4-BE49-F238E27FC236}">
                <a16:creationId xmlns:a16="http://schemas.microsoft.com/office/drawing/2014/main" id="{B9B71A71-82A6-309C-41D4-38ECA93CF523}"/>
              </a:ext>
            </a:extLst>
          </p:cNvPr>
          <p:cNvSpPr>
            <a:spLocks noGrp="1"/>
          </p:cNvSpPr>
          <p:nvPr>
            <p:ph type="body" sz="quarter" idx="28"/>
          </p:nvPr>
        </p:nvSpPr>
        <p:spPr>
          <a:xfrm>
            <a:off x="584200" y="4053821"/>
            <a:ext cx="976461" cy="345600"/>
          </a:xfrm>
        </p:spPr>
        <p:txBody>
          <a:bodyPr/>
          <a:lstStyle/>
          <a:p>
            <a:r>
              <a:rPr lang="en-US" altLang="zh-TW" noProof="0"/>
              <a:t>4:00</a:t>
            </a:r>
            <a:r>
              <a:rPr lang="zh-TW" altLang="en-US" noProof="0"/>
              <a:t> </a:t>
            </a:r>
            <a:r>
              <a:rPr lang="en-US" altLang="zh-TW" noProof="0"/>
              <a:t>pm</a:t>
            </a:r>
            <a:endParaRPr lang="en-US" noProof="0"/>
          </a:p>
        </p:txBody>
      </p:sp>
      <p:sp>
        <p:nvSpPr>
          <p:cNvPr id="81" name="Text Placeholder 80">
            <a:extLst>
              <a:ext uri="{FF2B5EF4-FFF2-40B4-BE49-F238E27FC236}">
                <a16:creationId xmlns:a16="http://schemas.microsoft.com/office/drawing/2014/main" id="{02857840-ADAD-F4E4-FEBF-6F30065C83CF}"/>
              </a:ext>
            </a:extLst>
          </p:cNvPr>
          <p:cNvSpPr>
            <a:spLocks noGrp="1"/>
          </p:cNvSpPr>
          <p:nvPr>
            <p:ph type="body" sz="quarter" idx="29"/>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At the end of the day Will has some time to research new devices for the next laptop upgrade. He prompts Copilot</a:t>
            </a:r>
            <a:r>
              <a:rPr kumimoji="0" lang="en-US" sz="900" b="0" i="0" u="none" strike="noStrike" kern="0" cap="none" spc="0" normalizeH="0" baseline="30000" noProof="0">
                <a:ln>
                  <a:noFill/>
                </a:ln>
                <a:solidFill>
                  <a:srgbClr val="1A1A1A"/>
                </a:solidFill>
                <a:effectLst/>
                <a:uLnTx/>
                <a:uFillTx/>
                <a:latin typeface="Segoe UI"/>
                <a:cs typeface="Segoe UI" pitchFamily="34" charset="0"/>
              </a:rPr>
              <a:t>2</a:t>
            </a:r>
            <a:r>
              <a:rPr kumimoji="0" lang="en-US" sz="900" b="0" i="0" u="none" strike="noStrike" kern="0" cap="none" spc="0" normalizeH="0" baseline="0" noProof="0">
                <a:ln>
                  <a:noFill/>
                </a:ln>
                <a:solidFill>
                  <a:srgbClr val="1A1A1A"/>
                </a:solidFill>
                <a:effectLst/>
                <a:uLnTx/>
                <a:uFillTx/>
                <a:latin typeface="Segoe UI"/>
                <a:cs typeface="Segoe UI" pitchFamily="34" charset="0"/>
              </a:rPr>
              <a:t> to produce a report on the best laptops for business users.</a:t>
            </a:r>
          </a:p>
        </p:txBody>
      </p:sp>
      <p:sp>
        <p:nvSpPr>
          <p:cNvPr id="82" name="Text Placeholder 81">
            <a:extLst>
              <a:ext uri="{FF2B5EF4-FFF2-40B4-BE49-F238E27FC236}">
                <a16:creationId xmlns:a16="http://schemas.microsoft.com/office/drawing/2014/main" id="{F47A6946-05E0-9FC5-777A-BBA636AAC901}"/>
              </a:ext>
            </a:extLst>
          </p:cNvPr>
          <p:cNvSpPr>
            <a:spLocks noGrp="1"/>
          </p:cNvSpPr>
          <p:nvPr>
            <p:ph type="body" sz="quarter" idx="30"/>
          </p:nvPr>
        </p:nvSpPr>
        <p:spPr>
          <a:xfrm>
            <a:off x="584200" y="5806322"/>
            <a:ext cx="2808000" cy="626701"/>
          </a:xfrm>
        </p:spPr>
        <p:txBody>
          <a:bodyPr/>
          <a:lstStyle/>
          <a:p>
            <a:r>
              <a:rPr kumimoji="0" lang="en-US" sz="900" b="1" i="0" u="none" strike="noStrike" kern="1200" cap="none" spc="0" normalizeH="0" baseline="0" noProof="0">
                <a:ln>
                  <a:noFill/>
                </a:ln>
                <a:solidFill>
                  <a:srgbClr val="000000"/>
                </a:solidFill>
                <a:effectLst/>
                <a:uLnTx/>
                <a:uFillTx/>
                <a:latin typeface="Segoe UI"/>
                <a:ea typeface="+mn-ea"/>
                <a:cs typeface="+mn-cs"/>
              </a:rPr>
              <a:t>What are the most popular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laptops for enterprise organizations this year?</a:t>
            </a:r>
          </a:p>
        </p:txBody>
      </p:sp>
      <p:sp>
        <p:nvSpPr>
          <p:cNvPr id="52" name="Text Placeholder 51">
            <a:extLst>
              <a:ext uri="{FF2B5EF4-FFF2-40B4-BE49-F238E27FC236}">
                <a16:creationId xmlns:a16="http://schemas.microsoft.com/office/drawing/2014/main" id="{D4F50D37-8419-C7C8-D6C1-C4A6598A5269}"/>
              </a:ext>
            </a:extLst>
          </p:cNvPr>
          <p:cNvSpPr>
            <a:spLocks noGrp="1"/>
          </p:cNvSpPr>
          <p:nvPr>
            <p:ph type="body" sz="quarter" idx="31"/>
          </p:nvPr>
        </p:nvSpPr>
        <p:spPr>
          <a:xfrm>
            <a:off x="3776898" y="4053821"/>
            <a:ext cx="976461" cy="345600"/>
          </a:xfrm>
        </p:spPr>
        <p:txBody>
          <a:bodyPr/>
          <a:lstStyle/>
          <a:p>
            <a:r>
              <a:rPr lang="en-US" altLang="zh-TW" noProof="0"/>
              <a:t>3:00</a:t>
            </a:r>
            <a:r>
              <a:rPr lang="zh-TW" altLang="en-US" noProof="0"/>
              <a:t> </a:t>
            </a:r>
            <a:r>
              <a:rPr lang="en-US" altLang="zh-TW" noProof="0"/>
              <a:t>pm</a:t>
            </a:r>
            <a:endParaRPr lang="en-US" noProof="0"/>
          </a:p>
        </p:txBody>
      </p:sp>
      <p:sp>
        <p:nvSpPr>
          <p:cNvPr id="83" name="Text Placeholder 82">
            <a:extLst>
              <a:ext uri="{FF2B5EF4-FFF2-40B4-BE49-F238E27FC236}">
                <a16:creationId xmlns:a16="http://schemas.microsoft.com/office/drawing/2014/main" id="{0691C542-7E77-BCE5-1676-0D0BA9E25A36}"/>
              </a:ext>
            </a:extLst>
          </p:cNvPr>
          <p:cNvSpPr>
            <a:spLocks noGrp="1"/>
          </p:cNvSpPr>
          <p:nvPr>
            <p:ph type="body" sz="quarter" idx="32"/>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Will returns to Teams to catch up on a meeting he missed when he had to troubleshoot a server issue. He checks out the recap and asks for the key points and action items. </a:t>
            </a:r>
          </a:p>
        </p:txBody>
      </p:sp>
      <p:sp>
        <p:nvSpPr>
          <p:cNvPr id="84" name="Text Placeholder 83">
            <a:extLst>
              <a:ext uri="{FF2B5EF4-FFF2-40B4-BE49-F238E27FC236}">
                <a16:creationId xmlns:a16="http://schemas.microsoft.com/office/drawing/2014/main" id="{7A04F872-6D7E-FA23-0446-7247F7F8FE77}"/>
              </a:ext>
            </a:extLst>
          </p:cNvPr>
          <p:cNvSpPr>
            <a:spLocks noGrp="1"/>
          </p:cNvSpPr>
          <p:nvPr>
            <p:ph type="body" sz="quarter" idx="33"/>
          </p:nvPr>
        </p:nvSpPr>
        <p:spPr>
          <a:xfrm>
            <a:off x="3719286" y="5806322"/>
            <a:ext cx="2808000" cy="626701"/>
          </a:xfrm>
        </p:spPr>
        <p:txBody>
          <a:bodyPr/>
          <a:lstStyle/>
          <a:p>
            <a:r>
              <a:rPr kumimoji="0" lang="en-US" sz="900" b="1" i="0" u="none" strike="noStrike" kern="1200" cap="none" spc="0" normalizeH="0" baseline="0" noProof="0">
                <a:ln>
                  <a:noFill/>
                </a:ln>
                <a:solidFill>
                  <a:srgbClr val="000000"/>
                </a:solidFill>
                <a:effectLst/>
                <a:uLnTx/>
                <a:uFillTx/>
                <a:latin typeface="Segoe UI"/>
                <a:ea typeface="+mn-ea"/>
                <a:cs typeface="+mn-cs"/>
              </a:rPr>
              <a:t>Summarize this meeting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and provide the key points and action items</a:t>
            </a:r>
          </a:p>
        </p:txBody>
      </p:sp>
      <p:sp>
        <p:nvSpPr>
          <p:cNvPr id="55" name="Text Placeholder 54">
            <a:extLst>
              <a:ext uri="{FF2B5EF4-FFF2-40B4-BE49-F238E27FC236}">
                <a16:creationId xmlns:a16="http://schemas.microsoft.com/office/drawing/2014/main" id="{A0F9A379-1E39-4C5C-CC0A-EE3070586169}"/>
              </a:ext>
            </a:extLst>
          </p:cNvPr>
          <p:cNvSpPr>
            <a:spLocks noGrp="1"/>
          </p:cNvSpPr>
          <p:nvPr>
            <p:ph type="body" sz="quarter" idx="34"/>
          </p:nvPr>
        </p:nvSpPr>
        <p:spPr>
          <a:xfrm>
            <a:off x="6969595" y="4053821"/>
            <a:ext cx="976461" cy="345600"/>
          </a:xfrm>
        </p:spPr>
        <p:txBody>
          <a:bodyPr/>
          <a:lstStyle/>
          <a:p>
            <a:r>
              <a:rPr lang="en-US" altLang="zh-TW" noProof="0"/>
              <a:t>1:30</a:t>
            </a:r>
            <a:r>
              <a:rPr lang="zh-TW" altLang="en-US" noProof="0"/>
              <a:t> </a:t>
            </a:r>
            <a:r>
              <a:rPr lang="en-US" altLang="zh-TW" noProof="0"/>
              <a:t>pm</a:t>
            </a:r>
            <a:endParaRPr lang="en-US" noProof="0"/>
          </a:p>
        </p:txBody>
      </p:sp>
      <p:sp>
        <p:nvSpPr>
          <p:cNvPr id="85" name="Text Placeholder 84">
            <a:extLst>
              <a:ext uri="{FF2B5EF4-FFF2-40B4-BE49-F238E27FC236}">
                <a16:creationId xmlns:a16="http://schemas.microsoft.com/office/drawing/2014/main" id="{1E1A22C5-3FA3-F681-D9FC-3419177B489C}"/>
              </a:ext>
            </a:extLst>
          </p:cNvPr>
          <p:cNvSpPr>
            <a:spLocks noGrp="1"/>
          </p:cNvSpPr>
          <p:nvPr>
            <p:ph type="body" sz="quarter" idx="35"/>
          </p:nvPr>
        </p:nvSpPr>
        <p:spPr>
          <a:xfrm>
            <a:off x="6969595" y="4488366"/>
            <a:ext cx="2808000" cy="1153173"/>
          </a:xfrm>
        </p:spPr>
        <p:txBody>
          <a:bodyPr>
            <a:normAutofit/>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Will revises his presentation for a meeting with HR on his recommendations for a new employee experience solution. He uses Copilot</a:t>
            </a:r>
            <a:r>
              <a:rPr kumimoji="0" lang="en-US" sz="900" b="0" i="0" u="none" strike="noStrike" kern="0" cap="none" spc="0" normalizeH="0" baseline="30000" noProof="0">
                <a:ln>
                  <a:noFill/>
                </a:ln>
                <a:solidFill>
                  <a:srgbClr val="1A1A1A"/>
                </a:solidFill>
                <a:effectLst/>
                <a:uLnTx/>
                <a:uFillTx/>
                <a:latin typeface="Segoe UI"/>
                <a:cs typeface="Segoe UI" pitchFamily="34" charset="0"/>
              </a:rPr>
              <a:t>2</a:t>
            </a:r>
            <a:r>
              <a:rPr kumimoji="0" lang="en-US" sz="900" b="0" i="0" u="none" strike="noStrike" kern="0" cap="none" spc="0" normalizeH="0" baseline="0" noProof="0">
                <a:ln>
                  <a:noFill/>
                </a:ln>
                <a:solidFill>
                  <a:srgbClr val="1A1A1A"/>
                </a:solidFill>
                <a:effectLst/>
                <a:uLnTx/>
                <a:uFillTx/>
                <a:latin typeface="Segoe UI"/>
                <a:cs typeface="Segoe UI" pitchFamily="34" charset="0"/>
              </a:rPr>
              <a:t> to summarize the product webpage and then turns it into a slide.</a:t>
            </a:r>
          </a:p>
        </p:txBody>
      </p:sp>
      <p:sp>
        <p:nvSpPr>
          <p:cNvPr id="86" name="Text Placeholder 85">
            <a:extLst>
              <a:ext uri="{FF2B5EF4-FFF2-40B4-BE49-F238E27FC236}">
                <a16:creationId xmlns:a16="http://schemas.microsoft.com/office/drawing/2014/main" id="{1FFCC95C-6B4A-F462-B20A-1EED5C434DD8}"/>
              </a:ext>
            </a:extLst>
          </p:cNvPr>
          <p:cNvSpPr>
            <a:spLocks noGrp="1"/>
          </p:cNvSpPr>
          <p:nvPr>
            <p:ph type="body" sz="quarter" idx="36"/>
          </p:nvPr>
        </p:nvSpPr>
        <p:spPr>
          <a:xfrm>
            <a:off x="6969595" y="5806322"/>
            <a:ext cx="2808000" cy="626701"/>
          </a:xfrm>
        </p:spPr>
        <p:txBody>
          <a:bodyPr/>
          <a:lstStyle/>
          <a:p>
            <a:r>
              <a:rPr kumimoji="0" lang="en-US" sz="900" b="1" i="0" u="none" strike="noStrike" kern="1200" cap="none" spc="0" normalizeH="0" baseline="0" noProof="0">
                <a:ln>
                  <a:noFill/>
                </a:ln>
                <a:solidFill>
                  <a:srgbClr val="000000"/>
                </a:solidFill>
                <a:effectLst/>
                <a:uLnTx/>
                <a:uFillTx/>
                <a:latin typeface="Segoe UI"/>
                <a:ea typeface="+mn-ea"/>
                <a:cs typeface="+mn-cs"/>
              </a:rPr>
              <a:t>Add a slide </a:t>
            </a: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based on [copy summary </a:t>
            </a:r>
            <a:b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b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of the web site]</a:t>
            </a:r>
          </a:p>
        </p:txBody>
      </p:sp>
      <p:sp>
        <p:nvSpPr>
          <p:cNvPr id="23" name="Text Placeholder 22">
            <a:extLst>
              <a:ext uri="{FF2B5EF4-FFF2-40B4-BE49-F238E27FC236}">
                <a16:creationId xmlns:a16="http://schemas.microsoft.com/office/drawing/2014/main" id="{1D916D14-9732-1289-3A7F-3CAE7C63F3F3}"/>
              </a:ext>
            </a:extLst>
          </p:cNvPr>
          <p:cNvSpPr>
            <a:spLocks noGrp="1"/>
          </p:cNvSpPr>
          <p:nvPr>
            <p:ph type="body" sz="quarter" idx="37"/>
          </p:nvPr>
        </p:nvSpPr>
        <p:spPr>
          <a:xfrm>
            <a:off x="10430234" y="521099"/>
            <a:ext cx="1456966" cy="175614"/>
          </a:xfrm>
        </p:spPr>
        <p:txBody>
          <a:bodyPr/>
          <a:lstStyle/>
          <a:p>
            <a:r>
              <a:rPr lang="en-US" sz="1100"/>
              <a:t>Get started</a:t>
            </a:r>
          </a:p>
        </p:txBody>
      </p:sp>
      <p:pic>
        <p:nvPicPr>
          <p:cNvPr id="2" name="Picture 1" descr="A person wearing glasses and a blue shirt&#10;&#10;Description automatically generated">
            <a:extLst>
              <a:ext uri="{FF2B5EF4-FFF2-40B4-BE49-F238E27FC236}">
                <a16:creationId xmlns:a16="http://schemas.microsoft.com/office/drawing/2014/main" id="{539A0AC5-753F-00B4-86D8-8CD8D807BA96}"/>
              </a:ext>
            </a:extLst>
          </p:cNvPr>
          <p:cNvPicPr>
            <a:picLocks noChangeAspect="1"/>
          </p:cNvPicPr>
          <p:nvPr/>
        </p:nvPicPr>
        <p:blipFill rotWithShape="1">
          <a:blip r:embed="rId2">
            <a:extLst>
              <a:ext uri="{28A0092B-C50C-407E-A947-70E740481C1C}">
                <a14:useLocalDpi xmlns:a14="http://schemas.microsoft.com/office/drawing/2010/main" val="0"/>
              </a:ext>
            </a:extLst>
          </a:blip>
          <a:srcRect r="13472"/>
          <a:stretch/>
        </p:blipFill>
        <p:spPr>
          <a:xfrm>
            <a:off x="9850912" y="2595211"/>
            <a:ext cx="2345679" cy="4004188"/>
          </a:xfrm>
          <a:prstGeom prst="rect">
            <a:avLst/>
          </a:prstGeom>
        </p:spPr>
      </p:pic>
      <p:grpSp>
        <p:nvGrpSpPr>
          <p:cNvPr id="127" name="Group 126">
            <a:extLst>
              <a:ext uri="{FF2B5EF4-FFF2-40B4-BE49-F238E27FC236}">
                <a16:creationId xmlns:a16="http://schemas.microsoft.com/office/drawing/2014/main" id="{36B9BF61-3C92-8CBF-6A92-6C4C70527330}"/>
              </a:ext>
            </a:extLst>
          </p:cNvPr>
          <p:cNvGrpSpPr/>
          <p:nvPr/>
        </p:nvGrpSpPr>
        <p:grpSpPr>
          <a:xfrm>
            <a:off x="10195084" y="1462475"/>
            <a:ext cx="1696592" cy="1445921"/>
            <a:chOff x="10195084" y="1462475"/>
            <a:chExt cx="1696592" cy="1445921"/>
          </a:xfrm>
        </p:grpSpPr>
        <p:sp>
          <p:nvSpPr>
            <p:cNvPr id="56" name="TextBox 55">
              <a:extLst>
                <a:ext uri="{FF2B5EF4-FFF2-40B4-BE49-F238E27FC236}">
                  <a16:creationId xmlns:a16="http://schemas.microsoft.com/office/drawing/2014/main" id="{37214391-A987-6AB8-2A0D-A379E348139E}"/>
                </a:ext>
              </a:extLst>
            </p:cNvPr>
            <p:cNvSpPr txBox="1"/>
            <p:nvPr/>
          </p:nvSpPr>
          <p:spPr>
            <a:xfrm>
              <a:off x="10195084" y="1462475"/>
              <a:ext cx="1696592" cy="110799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03BC4"/>
                  </a:solidFill>
                  <a:effectLst/>
                  <a:uLnTx/>
                  <a:uFillTx/>
                  <a:latin typeface="Segoe UI Semibold"/>
                  <a:ea typeface="+mn-ea"/>
                  <a:cs typeface="+mn-cs"/>
                </a:rPr>
                <a:t>Will</a:t>
              </a:r>
              <a:br>
                <a:rPr kumimoji="0" lang="en-US" sz="2400" b="0" i="0" u="none" strike="noStrike" kern="1200" cap="none" spc="0" normalizeH="0" baseline="0" noProof="0">
                  <a:ln>
                    <a:noFill/>
                  </a:ln>
                  <a:solidFill>
                    <a:srgbClr val="C03BC4"/>
                  </a:solidFill>
                  <a:effectLst/>
                  <a:uLnTx/>
                  <a:uFillTx/>
                  <a:latin typeface="Segoe UI Semibold"/>
                  <a:ea typeface="+mn-ea"/>
                  <a:cs typeface="+mn-cs"/>
                </a:rPr>
              </a:br>
              <a: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rPr>
                <a:t>is an IT Administrator at Contoso</a:t>
              </a:r>
            </a:p>
          </p:txBody>
        </p:sp>
        <p:pic>
          <p:nvPicPr>
            <p:cNvPr id="126" name="Graphic 125">
              <a:extLst>
                <a:ext uri="{FF2B5EF4-FFF2-40B4-BE49-F238E27FC236}">
                  <a16:creationId xmlns:a16="http://schemas.microsoft.com/office/drawing/2014/main" id="{09E22DAE-DB48-B759-D688-1B90B3A65A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1616886" y="2633606"/>
              <a:ext cx="274790" cy="274790"/>
            </a:xfrm>
            <a:prstGeom prst="rect">
              <a:avLst/>
            </a:prstGeom>
          </p:spPr>
        </p:pic>
      </p:grpSp>
      <p:grpSp>
        <p:nvGrpSpPr>
          <p:cNvPr id="128" name="Group 127">
            <a:extLst>
              <a:ext uri="{FF2B5EF4-FFF2-40B4-BE49-F238E27FC236}">
                <a16:creationId xmlns:a16="http://schemas.microsoft.com/office/drawing/2014/main" id="{0BDF6474-9AFF-5CDC-8891-BA1AC844F88F}"/>
              </a:ext>
            </a:extLst>
          </p:cNvPr>
          <p:cNvGrpSpPr/>
          <p:nvPr/>
        </p:nvGrpSpPr>
        <p:grpSpPr>
          <a:xfrm>
            <a:off x="812633" y="2721252"/>
            <a:ext cx="1132959" cy="360000"/>
            <a:chOff x="588263" y="1217924"/>
            <a:chExt cx="1132959" cy="360000"/>
          </a:xfrm>
        </p:grpSpPr>
        <p:pic>
          <p:nvPicPr>
            <p:cNvPr id="129" name="Picture 128" descr="Zip Co logo SVG free download, id: 101874 - Brandlogos.net">
              <a:hlinkClick r:id="rId5"/>
              <a:extLst>
                <a:ext uri="{FF2B5EF4-FFF2-40B4-BE49-F238E27FC236}">
                  <a16:creationId xmlns:a16="http://schemas.microsoft.com/office/drawing/2014/main" id="{4D760B5C-C93E-22DF-9627-3909D878B388}"/>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30" name="TextBox 129">
              <a:extLst>
                <a:ext uri="{FF2B5EF4-FFF2-40B4-BE49-F238E27FC236}">
                  <a16:creationId xmlns:a16="http://schemas.microsoft.com/office/drawing/2014/main" id="{50247294-E780-A7B5-BC79-45767CD09C73}"/>
                </a:ext>
                <a:ext uri="{C183D7F6-B498-43B3-948B-1728B52AA6E4}">
                  <adec:decorative xmlns:adec="http://schemas.microsoft.com/office/drawing/2017/decorative" val="0"/>
                </a:ext>
              </a:extLst>
            </p:cNvPr>
            <p:cNvSpPr txBox="1"/>
            <p:nvPr/>
          </p:nvSpPr>
          <p:spPr>
            <a:xfrm>
              <a:off x="1047214" y="1320980"/>
              <a:ext cx="674008"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31" name="Group 130">
            <a:extLst>
              <a:ext uri="{FF2B5EF4-FFF2-40B4-BE49-F238E27FC236}">
                <a16:creationId xmlns:a16="http://schemas.microsoft.com/office/drawing/2014/main" id="{09773883-C5B9-996C-BC14-0198E5CA9DFD}"/>
              </a:ext>
            </a:extLst>
          </p:cNvPr>
          <p:cNvGrpSpPr/>
          <p:nvPr/>
        </p:nvGrpSpPr>
        <p:grpSpPr>
          <a:xfrm>
            <a:off x="1832515" y="2721252"/>
            <a:ext cx="1213776" cy="360000"/>
            <a:chOff x="588263" y="1697756"/>
            <a:chExt cx="1213776" cy="360000"/>
          </a:xfrm>
        </p:grpSpPr>
        <p:pic>
          <p:nvPicPr>
            <p:cNvPr id="132" name="Picture 131">
              <a:extLst>
                <a:ext uri="{FF2B5EF4-FFF2-40B4-BE49-F238E27FC236}">
                  <a16:creationId xmlns:a16="http://schemas.microsoft.com/office/drawing/2014/main" id="{39BA1EF8-5894-D7C2-1D0C-358ED085F7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263" y="1697756"/>
              <a:ext cx="360000" cy="360000"/>
            </a:xfrm>
            <a:prstGeom prst="ellipse">
              <a:avLst/>
            </a:prstGeom>
            <a:solidFill>
              <a:srgbClr val="FFFFFF"/>
            </a:solidFill>
          </p:spPr>
        </p:pic>
        <p:sp>
          <p:nvSpPr>
            <p:cNvPr id="133" name="TextBox 132">
              <a:extLst>
                <a:ext uri="{FF2B5EF4-FFF2-40B4-BE49-F238E27FC236}">
                  <a16:creationId xmlns:a16="http://schemas.microsoft.com/office/drawing/2014/main" id="{8A016794-383B-60F5-B00C-96EB06619B0E}"/>
                </a:ext>
                <a:ext uri="{C183D7F6-B498-43B3-948B-1728B52AA6E4}">
                  <adec:decorative xmlns:adec="http://schemas.microsoft.com/office/drawing/2017/decorative" val="0"/>
                </a:ext>
              </a:extLst>
            </p:cNvPr>
            <p:cNvSpPr txBox="1"/>
            <p:nvPr/>
          </p:nvSpPr>
          <p:spPr>
            <a:xfrm>
              <a:off x="1047214" y="1708480"/>
              <a:ext cx="754825" cy="33855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Outlook</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34" name="Group 133">
            <a:extLst>
              <a:ext uri="{FF2B5EF4-FFF2-40B4-BE49-F238E27FC236}">
                <a16:creationId xmlns:a16="http://schemas.microsoft.com/office/drawing/2014/main" id="{3A8F3CD4-D0AF-7842-64AD-8D58C458A91D}"/>
              </a:ext>
            </a:extLst>
          </p:cNvPr>
          <p:cNvGrpSpPr/>
          <p:nvPr/>
        </p:nvGrpSpPr>
        <p:grpSpPr>
          <a:xfrm>
            <a:off x="7198028" y="2721252"/>
            <a:ext cx="2351135" cy="360000"/>
            <a:chOff x="588263" y="2657420"/>
            <a:chExt cx="2351135" cy="360000"/>
          </a:xfrm>
        </p:grpSpPr>
        <p:pic>
          <p:nvPicPr>
            <p:cNvPr id="135" name="Picture 134">
              <a:extLst>
                <a:ext uri="{FF2B5EF4-FFF2-40B4-BE49-F238E27FC236}">
                  <a16:creationId xmlns:a16="http://schemas.microsoft.com/office/drawing/2014/main" id="{45F49B5E-A8D8-8719-E3CD-800DD931DB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263" y="2657420"/>
              <a:ext cx="360000" cy="360000"/>
            </a:xfrm>
            <a:prstGeom prst="ellipse">
              <a:avLst/>
            </a:prstGeom>
            <a:solidFill>
              <a:srgbClr val="FFFFFF"/>
            </a:solidFill>
          </p:spPr>
        </p:pic>
        <p:sp>
          <p:nvSpPr>
            <p:cNvPr id="136" name="TextBox 135">
              <a:extLst>
                <a:ext uri="{FF2B5EF4-FFF2-40B4-BE49-F238E27FC236}">
                  <a16:creationId xmlns:a16="http://schemas.microsoft.com/office/drawing/2014/main" id="{1D05BA56-F257-C307-236D-E6F9EAA18026}"/>
                </a:ext>
                <a:ext uri="{C183D7F6-B498-43B3-948B-1728B52AA6E4}">
                  <adec:decorative xmlns:adec="http://schemas.microsoft.com/office/drawing/2017/decorative" val="0"/>
                </a:ext>
              </a:extLst>
            </p:cNvPr>
            <p:cNvSpPr txBox="1"/>
            <p:nvPr/>
          </p:nvSpPr>
          <p:spPr>
            <a:xfrm>
              <a:off x="1047214" y="2752782"/>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Word</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37" name="Group 136">
            <a:extLst>
              <a:ext uri="{FF2B5EF4-FFF2-40B4-BE49-F238E27FC236}">
                <a16:creationId xmlns:a16="http://schemas.microsoft.com/office/drawing/2014/main" id="{574B246C-84B9-DFE3-94BF-AD0CCD21CC6E}"/>
              </a:ext>
            </a:extLst>
          </p:cNvPr>
          <p:cNvGrpSpPr/>
          <p:nvPr/>
        </p:nvGrpSpPr>
        <p:grpSpPr>
          <a:xfrm>
            <a:off x="3947719" y="2721252"/>
            <a:ext cx="2351135" cy="360000"/>
            <a:chOff x="588263" y="3617084"/>
            <a:chExt cx="2351135" cy="360000"/>
          </a:xfrm>
        </p:grpSpPr>
        <p:pic>
          <p:nvPicPr>
            <p:cNvPr id="138" name="Picture 137">
              <a:extLst>
                <a:ext uri="{FF2B5EF4-FFF2-40B4-BE49-F238E27FC236}">
                  <a16:creationId xmlns:a16="http://schemas.microsoft.com/office/drawing/2014/main" id="{6381272B-7DD2-2200-F095-A0091A15C6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139" name="TextBox 138">
              <a:extLst>
                <a:ext uri="{FF2B5EF4-FFF2-40B4-BE49-F238E27FC236}">
                  <a16:creationId xmlns:a16="http://schemas.microsoft.com/office/drawing/2014/main" id="{9BE55C32-EF4C-078A-3439-7A1BEAAD4871}"/>
                </a:ext>
                <a:ext uri="{C183D7F6-B498-43B3-948B-1728B52AA6E4}">
                  <adec:decorative xmlns:adec="http://schemas.microsoft.com/office/drawing/2017/decorative" val="0"/>
                </a:ext>
              </a:extLst>
            </p:cNvPr>
            <p:cNvSpPr txBox="1"/>
            <p:nvPr/>
          </p:nvSpPr>
          <p:spPr>
            <a:xfrm>
              <a:off x="1047214" y="3712446"/>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Teams</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40" name="Group 139">
            <a:extLst>
              <a:ext uri="{FF2B5EF4-FFF2-40B4-BE49-F238E27FC236}">
                <a16:creationId xmlns:a16="http://schemas.microsoft.com/office/drawing/2014/main" id="{3C2590E5-9824-B8DC-DF44-96DAB9F292C0}"/>
              </a:ext>
            </a:extLst>
          </p:cNvPr>
          <p:cNvGrpSpPr/>
          <p:nvPr/>
        </p:nvGrpSpPr>
        <p:grpSpPr>
          <a:xfrm>
            <a:off x="812633" y="5321072"/>
            <a:ext cx="2351135" cy="360000"/>
            <a:chOff x="588263" y="1217924"/>
            <a:chExt cx="2351135" cy="360000"/>
          </a:xfrm>
        </p:grpSpPr>
        <p:pic>
          <p:nvPicPr>
            <p:cNvPr id="141" name="Picture 140" descr="Zip Co logo SVG free download, id: 101874 - Brandlogos.net">
              <a:hlinkClick r:id="rId5"/>
              <a:extLst>
                <a:ext uri="{FF2B5EF4-FFF2-40B4-BE49-F238E27FC236}">
                  <a16:creationId xmlns:a16="http://schemas.microsoft.com/office/drawing/2014/main" id="{499679AE-1F80-AC81-541C-ABC4D83D200F}"/>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42" name="TextBox 141">
              <a:extLst>
                <a:ext uri="{FF2B5EF4-FFF2-40B4-BE49-F238E27FC236}">
                  <a16:creationId xmlns:a16="http://schemas.microsoft.com/office/drawing/2014/main" id="{7A17098A-12E8-087D-962F-618BED65238B}"/>
                </a:ext>
                <a:ext uri="{C183D7F6-B498-43B3-948B-1728B52AA6E4}">
                  <adec:decorative xmlns:adec="http://schemas.microsoft.com/office/drawing/2017/decorative" val="0"/>
                </a:ext>
              </a:extLst>
            </p:cNvPr>
            <p:cNvSpPr txBox="1"/>
            <p:nvPr/>
          </p:nvSpPr>
          <p:spPr>
            <a:xfrm>
              <a:off x="1047214" y="1313286"/>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43" name="Group 142">
            <a:extLst>
              <a:ext uri="{FF2B5EF4-FFF2-40B4-BE49-F238E27FC236}">
                <a16:creationId xmlns:a16="http://schemas.microsoft.com/office/drawing/2014/main" id="{AD45727E-65C0-DB9F-D3DA-AC6F4F09E4DC}"/>
              </a:ext>
            </a:extLst>
          </p:cNvPr>
          <p:cNvGrpSpPr/>
          <p:nvPr/>
        </p:nvGrpSpPr>
        <p:grpSpPr>
          <a:xfrm>
            <a:off x="3947719" y="5321072"/>
            <a:ext cx="2351135" cy="360000"/>
            <a:chOff x="588263" y="3617084"/>
            <a:chExt cx="2351135" cy="360000"/>
          </a:xfrm>
        </p:grpSpPr>
        <p:pic>
          <p:nvPicPr>
            <p:cNvPr id="144" name="Picture 143">
              <a:extLst>
                <a:ext uri="{FF2B5EF4-FFF2-40B4-BE49-F238E27FC236}">
                  <a16:creationId xmlns:a16="http://schemas.microsoft.com/office/drawing/2014/main" id="{EA12FEFF-7445-3C90-D23D-D5EFA1D48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145" name="TextBox 144">
              <a:extLst>
                <a:ext uri="{FF2B5EF4-FFF2-40B4-BE49-F238E27FC236}">
                  <a16:creationId xmlns:a16="http://schemas.microsoft.com/office/drawing/2014/main" id="{201E3C27-9172-3FF7-5F95-1576C0523954}"/>
                </a:ext>
                <a:ext uri="{C183D7F6-B498-43B3-948B-1728B52AA6E4}">
                  <adec:decorative xmlns:adec="http://schemas.microsoft.com/office/drawing/2017/decorative" val="0"/>
                </a:ext>
              </a:extLst>
            </p:cNvPr>
            <p:cNvSpPr txBox="1"/>
            <p:nvPr/>
          </p:nvSpPr>
          <p:spPr>
            <a:xfrm>
              <a:off x="1047214" y="3712446"/>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Teams</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46" name="Group 145">
            <a:extLst>
              <a:ext uri="{FF2B5EF4-FFF2-40B4-BE49-F238E27FC236}">
                <a16:creationId xmlns:a16="http://schemas.microsoft.com/office/drawing/2014/main" id="{0919C7F4-2DD3-3B11-E7EC-F8B2F184DAAC}"/>
              </a:ext>
            </a:extLst>
          </p:cNvPr>
          <p:cNvGrpSpPr/>
          <p:nvPr/>
        </p:nvGrpSpPr>
        <p:grpSpPr>
          <a:xfrm>
            <a:off x="7198028" y="5321072"/>
            <a:ext cx="1132959" cy="360000"/>
            <a:chOff x="588263" y="1217924"/>
            <a:chExt cx="1132959" cy="360000"/>
          </a:xfrm>
        </p:grpSpPr>
        <p:pic>
          <p:nvPicPr>
            <p:cNvPr id="147" name="Picture 146" descr="Zip Co logo SVG free download, id: 101874 - Brandlogos.net">
              <a:hlinkClick r:id="rId5"/>
              <a:extLst>
                <a:ext uri="{FF2B5EF4-FFF2-40B4-BE49-F238E27FC236}">
                  <a16:creationId xmlns:a16="http://schemas.microsoft.com/office/drawing/2014/main" id="{382789EB-1D5D-0D48-D327-781755F3DF29}"/>
                </a:ext>
              </a:extLst>
            </p:cNvPr>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43278" t="-53646" r="-43278" b="-53646"/>
            <a:stretch/>
          </p:blipFill>
          <p:spPr bwMode="auto">
            <a:xfrm>
              <a:off x="588263" y="1217924"/>
              <a:ext cx="360000" cy="360000"/>
            </a:xfrm>
            <a:prstGeom prst="ellipse">
              <a:avLst/>
            </a:prstGeom>
            <a:solidFill>
              <a:srgbClr val="FFFFFF"/>
            </a:solidFill>
          </p:spPr>
        </p:pic>
        <p:sp>
          <p:nvSpPr>
            <p:cNvPr id="148" name="TextBox 147">
              <a:extLst>
                <a:ext uri="{FF2B5EF4-FFF2-40B4-BE49-F238E27FC236}">
                  <a16:creationId xmlns:a16="http://schemas.microsoft.com/office/drawing/2014/main" id="{4471FD1C-91EC-2C7B-59EB-B6FC87EF1818}"/>
                </a:ext>
                <a:ext uri="{C183D7F6-B498-43B3-948B-1728B52AA6E4}">
                  <adec:decorative xmlns:adec="http://schemas.microsoft.com/office/drawing/2017/decorative" val="0"/>
                </a:ext>
              </a:extLst>
            </p:cNvPr>
            <p:cNvSpPr txBox="1"/>
            <p:nvPr/>
          </p:nvSpPr>
          <p:spPr>
            <a:xfrm>
              <a:off x="1047214" y="1320980"/>
              <a:ext cx="674008"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49" name="Group 148">
            <a:extLst>
              <a:ext uri="{FF2B5EF4-FFF2-40B4-BE49-F238E27FC236}">
                <a16:creationId xmlns:a16="http://schemas.microsoft.com/office/drawing/2014/main" id="{60558115-97E0-4FE1-98DF-A96B64F54566}"/>
              </a:ext>
            </a:extLst>
          </p:cNvPr>
          <p:cNvGrpSpPr/>
          <p:nvPr/>
        </p:nvGrpSpPr>
        <p:grpSpPr>
          <a:xfrm>
            <a:off x="8204344" y="5321072"/>
            <a:ext cx="1306826" cy="360000"/>
            <a:chOff x="588263" y="2177588"/>
            <a:chExt cx="1306826" cy="360000"/>
          </a:xfrm>
        </p:grpSpPr>
        <p:pic>
          <p:nvPicPr>
            <p:cNvPr id="150" name="Picture 149">
              <a:extLst>
                <a:ext uri="{FF2B5EF4-FFF2-40B4-BE49-F238E27FC236}">
                  <a16:creationId xmlns:a16="http://schemas.microsoft.com/office/drawing/2014/main" id="{E62CDB20-8120-9DE9-2929-0916ACB45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263" y="2177588"/>
              <a:ext cx="360000" cy="360000"/>
            </a:xfrm>
            <a:prstGeom prst="ellipse">
              <a:avLst/>
            </a:prstGeom>
            <a:solidFill>
              <a:srgbClr val="FFFFFF"/>
            </a:solidFill>
          </p:spPr>
        </p:pic>
        <p:sp>
          <p:nvSpPr>
            <p:cNvPr id="151" name="TextBox 150">
              <a:extLst>
                <a:ext uri="{FF2B5EF4-FFF2-40B4-BE49-F238E27FC236}">
                  <a16:creationId xmlns:a16="http://schemas.microsoft.com/office/drawing/2014/main" id="{29787641-452C-C550-CBA4-269A05DEBCEF}"/>
                </a:ext>
                <a:ext uri="{C183D7F6-B498-43B3-948B-1728B52AA6E4}">
                  <adec:decorative xmlns:adec="http://schemas.microsoft.com/office/drawing/2017/decorative" val="0"/>
                </a:ext>
              </a:extLst>
            </p:cNvPr>
            <p:cNvSpPr txBox="1"/>
            <p:nvPr/>
          </p:nvSpPr>
          <p:spPr>
            <a:xfrm>
              <a:off x="1047214" y="2203700"/>
              <a:ext cx="847875"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mn-cs"/>
                </a:rPr>
                <a:t>Copilot in PowerPoint</a:t>
              </a:r>
              <a:endParaRPr kumimoji="0" lang="en-US" sz="1000" b="0" i="0" u="none" strike="noStrike" kern="1200" cap="none" spc="0" normalizeH="0" baseline="30000" noProof="0">
                <a:ln>
                  <a:noFill/>
                </a:ln>
                <a:solidFill>
                  <a:prstClr val="black"/>
                </a:solidFill>
                <a:effectLst/>
                <a:uLnTx/>
                <a:uFillTx/>
                <a:latin typeface="Segoe UI Semibold"/>
                <a:ea typeface="+mn-ea"/>
                <a:cs typeface="+mn-cs"/>
              </a:endParaRPr>
            </a:p>
          </p:txBody>
        </p:sp>
      </p:grpSp>
      <p:sp>
        <p:nvSpPr>
          <p:cNvPr id="152" name="Text Placeholder 60">
            <a:extLst>
              <a:ext uri="{FF2B5EF4-FFF2-40B4-BE49-F238E27FC236}">
                <a16:creationId xmlns:a16="http://schemas.microsoft.com/office/drawing/2014/main" id="{B42DBC8A-D050-FA8B-66F1-8FF4AEA67B71}"/>
              </a:ext>
            </a:extLst>
          </p:cNvPr>
          <p:cNvSpPr>
            <a:spLocks noGrp="1"/>
          </p:cNvSpPr>
          <p:nvPr>
            <p:ph type="body" sz="quarter" idx="38"/>
          </p:nvPr>
        </p:nvSpPr>
        <p:spPr>
          <a:xfrm>
            <a:off x="11417128" y="357645"/>
            <a:ext cx="127000" cy="125999"/>
          </a:xfrm>
          <a:solidFill>
            <a:srgbClr val="0078D4"/>
          </a:solidFill>
        </p:spPr>
        <p:txBody>
          <a:bodyPr/>
          <a:lstStyle/>
          <a:p>
            <a:endParaRPr lang="en-US"/>
          </a:p>
        </p:txBody>
      </p:sp>
      <p:sp>
        <p:nvSpPr>
          <p:cNvPr id="153" name="Text Placeholder 61">
            <a:extLst>
              <a:ext uri="{FF2B5EF4-FFF2-40B4-BE49-F238E27FC236}">
                <a16:creationId xmlns:a16="http://schemas.microsoft.com/office/drawing/2014/main" id="{6396DFA4-3C8B-4EAE-D349-D2E3D5D8CF64}"/>
              </a:ext>
            </a:extLst>
          </p:cNvPr>
          <p:cNvSpPr>
            <a:spLocks noGrp="1"/>
          </p:cNvSpPr>
          <p:nvPr>
            <p:ph type="body" sz="quarter" idx="39"/>
          </p:nvPr>
        </p:nvSpPr>
        <p:spPr>
          <a:xfrm>
            <a:off x="11588664" y="357645"/>
            <a:ext cx="127000" cy="125999"/>
          </a:xfrm>
        </p:spPr>
        <p:txBody>
          <a:bodyPr/>
          <a:lstStyle/>
          <a:p>
            <a:endParaRPr lang="en-US"/>
          </a:p>
        </p:txBody>
      </p:sp>
      <p:sp>
        <p:nvSpPr>
          <p:cNvPr id="154" name="Text Placeholder 62">
            <a:extLst>
              <a:ext uri="{FF2B5EF4-FFF2-40B4-BE49-F238E27FC236}">
                <a16:creationId xmlns:a16="http://schemas.microsoft.com/office/drawing/2014/main" id="{988190D2-53E7-B9FE-DC12-C7FEFF0E4003}"/>
              </a:ext>
            </a:extLst>
          </p:cNvPr>
          <p:cNvSpPr>
            <a:spLocks noGrp="1"/>
          </p:cNvSpPr>
          <p:nvPr>
            <p:ph type="body" sz="quarter" idx="40"/>
          </p:nvPr>
        </p:nvSpPr>
        <p:spPr>
          <a:xfrm>
            <a:off x="11760200" y="357645"/>
            <a:ext cx="127000" cy="125999"/>
          </a:xfrm>
        </p:spPr>
        <p:txBody>
          <a:bodyPr/>
          <a:lstStyle/>
          <a:p>
            <a:endParaRPr lang="en-US"/>
          </a:p>
        </p:txBody>
      </p:sp>
      <p:sp>
        <p:nvSpPr>
          <p:cNvPr id="15" name="Rectangle: Rounded Corners 6">
            <a:extLst>
              <a:ext uri="{FF2B5EF4-FFF2-40B4-BE49-F238E27FC236}">
                <a16:creationId xmlns:a16="http://schemas.microsoft.com/office/drawing/2014/main" id="{6D4AD587-00E3-0A1C-42FF-EF4F4B0D6201}"/>
              </a:ext>
              <a:ext uri="{C183D7F6-B498-43B3-948B-1728B52AA6E4}">
                <adec:decorative xmlns:adec="http://schemas.microsoft.com/office/drawing/2017/decorative" val="1"/>
              </a:ext>
            </a:extLst>
          </p:cNvPr>
          <p:cNvSpPr/>
          <p:nvPr/>
        </p:nvSpPr>
        <p:spPr bwMode="auto">
          <a:xfrm>
            <a:off x="576356" y="1134767"/>
            <a:ext cx="659514" cy="216000"/>
          </a:xfrm>
          <a:prstGeom prst="roundRect">
            <a:avLst>
              <a:gd name="adj" fmla="val 50000"/>
            </a:avLst>
          </a:prstGeom>
          <a:solidFill>
            <a:srgbClr val="FFA38B"/>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Benefits</a:t>
            </a:r>
          </a:p>
        </p:txBody>
      </p:sp>
      <p:grpSp>
        <p:nvGrpSpPr>
          <p:cNvPr id="16" name="Group 15">
            <a:extLst>
              <a:ext uri="{FF2B5EF4-FFF2-40B4-BE49-F238E27FC236}">
                <a16:creationId xmlns:a16="http://schemas.microsoft.com/office/drawing/2014/main" id="{1B263A44-6A8A-3C9B-BDE6-E1062C48C813}"/>
              </a:ext>
            </a:extLst>
          </p:cNvPr>
          <p:cNvGrpSpPr/>
          <p:nvPr/>
        </p:nvGrpSpPr>
        <p:grpSpPr>
          <a:xfrm>
            <a:off x="1286540" y="1134767"/>
            <a:ext cx="1571031" cy="216000"/>
            <a:chOff x="1372194" y="969899"/>
            <a:chExt cx="1571031" cy="216000"/>
          </a:xfrm>
        </p:grpSpPr>
        <p:sp>
          <p:nvSpPr>
            <p:cNvPr id="17" name="Rectangle: Rounded Corners 6">
              <a:extLst>
                <a:ext uri="{FF2B5EF4-FFF2-40B4-BE49-F238E27FC236}">
                  <a16:creationId xmlns:a16="http://schemas.microsoft.com/office/drawing/2014/main" id="{00D5E57F-4D46-A9BA-0662-31EF6D5EE744}"/>
                </a:ext>
                <a:ext uri="{C183D7F6-B498-43B3-948B-1728B52AA6E4}">
                  <adec:decorative xmlns:adec="http://schemas.microsoft.com/office/drawing/2017/decorative" val="1"/>
                </a:ext>
              </a:extLst>
            </p:cNvPr>
            <p:cNvSpPr/>
            <p:nvPr/>
          </p:nvSpPr>
          <p:spPr bwMode="auto">
            <a:xfrm>
              <a:off x="1372194" y="969899"/>
              <a:ext cx="1571031" cy="216000"/>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rPr>
                <a:t>~6 hours per week</a:t>
              </a:r>
            </a:p>
          </p:txBody>
        </p:sp>
        <p:pic>
          <p:nvPicPr>
            <p:cNvPr id="18" name="Graphic 17">
              <a:extLst>
                <a:ext uri="{FF2B5EF4-FFF2-40B4-BE49-F238E27FC236}">
                  <a16:creationId xmlns:a16="http://schemas.microsoft.com/office/drawing/2014/main" id="{05397BD7-2D9F-2495-280F-CB3002F545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21924" y="1005899"/>
              <a:ext cx="144000" cy="144000"/>
            </a:xfrm>
            <a:prstGeom prst="rect">
              <a:avLst/>
            </a:prstGeom>
          </p:spPr>
        </p:pic>
      </p:grpSp>
      <p:grpSp>
        <p:nvGrpSpPr>
          <p:cNvPr id="19" name="Group 18">
            <a:extLst>
              <a:ext uri="{FF2B5EF4-FFF2-40B4-BE49-F238E27FC236}">
                <a16:creationId xmlns:a16="http://schemas.microsoft.com/office/drawing/2014/main" id="{207DEEFE-7D1A-4A69-5331-E106307CADE7}"/>
              </a:ext>
            </a:extLst>
          </p:cNvPr>
          <p:cNvGrpSpPr/>
          <p:nvPr/>
        </p:nvGrpSpPr>
        <p:grpSpPr>
          <a:xfrm>
            <a:off x="5754503" y="1134767"/>
            <a:ext cx="2325078" cy="216000"/>
            <a:chOff x="6235579" y="969899"/>
            <a:chExt cx="2325078" cy="216000"/>
          </a:xfrm>
        </p:grpSpPr>
        <p:sp>
          <p:nvSpPr>
            <p:cNvPr id="20" name="Rectangle: Rounded Corners 6">
              <a:extLst>
                <a:ext uri="{FF2B5EF4-FFF2-40B4-BE49-F238E27FC236}">
                  <a16:creationId xmlns:a16="http://schemas.microsoft.com/office/drawing/2014/main" id="{27FE3A82-9D9E-5404-E765-E36A98508012}"/>
                </a:ext>
                <a:ext uri="{C183D7F6-B498-43B3-948B-1728B52AA6E4}">
                  <adec:decorative xmlns:adec="http://schemas.microsoft.com/office/drawing/2017/decorative" val="1"/>
                </a:ext>
              </a:extLst>
            </p:cNvPr>
            <p:cNvSpPr/>
            <p:nvPr/>
          </p:nvSpPr>
          <p:spPr bwMode="auto">
            <a:xfrm>
              <a:off x="6235579" y="969899"/>
              <a:ext cx="2325078" cy="216000"/>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rPr>
                <a:t>Reducing alerts</a:t>
              </a:r>
            </a:p>
          </p:txBody>
        </p:sp>
        <p:pic>
          <p:nvPicPr>
            <p:cNvPr id="21" name="Graphic 20">
              <a:extLst>
                <a:ext uri="{FF2B5EF4-FFF2-40B4-BE49-F238E27FC236}">
                  <a16:creationId xmlns:a16="http://schemas.microsoft.com/office/drawing/2014/main" id="{92C9C3E4-28EA-8C5A-AEDD-C987BB6C8D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82712" y="1005899"/>
              <a:ext cx="144000" cy="144000"/>
            </a:xfrm>
            <a:prstGeom prst="rect">
              <a:avLst/>
            </a:prstGeom>
          </p:spPr>
        </p:pic>
      </p:grpSp>
      <p:grpSp>
        <p:nvGrpSpPr>
          <p:cNvPr id="22" name="Group 21">
            <a:extLst>
              <a:ext uri="{FF2B5EF4-FFF2-40B4-BE49-F238E27FC236}">
                <a16:creationId xmlns:a16="http://schemas.microsoft.com/office/drawing/2014/main" id="{3ABFE603-52EE-AADB-2CC7-5D0AA1E042CA}"/>
              </a:ext>
            </a:extLst>
          </p:cNvPr>
          <p:cNvGrpSpPr/>
          <p:nvPr/>
        </p:nvGrpSpPr>
        <p:grpSpPr>
          <a:xfrm>
            <a:off x="2908241" y="1134767"/>
            <a:ext cx="2795593" cy="216000"/>
            <a:chOff x="3133720" y="969899"/>
            <a:chExt cx="2795593" cy="216000"/>
          </a:xfrm>
        </p:grpSpPr>
        <p:sp>
          <p:nvSpPr>
            <p:cNvPr id="24" name="Rectangle: Rounded Corners 6">
              <a:extLst>
                <a:ext uri="{FF2B5EF4-FFF2-40B4-BE49-F238E27FC236}">
                  <a16:creationId xmlns:a16="http://schemas.microsoft.com/office/drawing/2014/main" id="{90BF9F37-C603-B674-A27D-0E12FCB62586}"/>
                </a:ext>
                <a:ext uri="{C183D7F6-B498-43B3-948B-1728B52AA6E4}">
                  <adec:decorative xmlns:adec="http://schemas.microsoft.com/office/drawing/2017/decorative" val="1"/>
                </a:ext>
              </a:extLst>
            </p:cNvPr>
            <p:cNvSpPr/>
            <p:nvPr/>
          </p:nvSpPr>
          <p:spPr bwMode="auto">
            <a:xfrm>
              <a:off x="3133720" y="969899"/>
              <a:ext cx="2795593" cy="216000"/>
            </a:xfrm>
            <a:prstGeom prst="roundRect">
              <a:avLst>
                <a:gd name="adj" fmla="val 50000"/>
              </a:avLst>
            </a:prstGeom>
            <a:solidFill>
              <a:srgbClr val="FFFFFF"/>
            </a:solidFill>
            <a:ln w="12700">
              <a:solidFill>
                <a:srgbClr val="FFA38B"/>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391D"/>
                  </a:solidFill>
                  <a:effectLst/>
                  <a:uLnTx/>
                  <a:uFillTx/>
                  <a:latin typeface="Segoe UI Semibold" panose="020B0702040204020203" pitchFamily="34" charset="0"/>
                  <a:ea typeface="+mn-ea"/>
                  <a:cs typeface="Segoe UI Semibold" panose="020B0702040204020203" pitchFamily="34" charset="0"/>
                </a:rPr>
                <a:t>Areas of investment: Learning applications</a:t>
              </a:r>
            </a:p>
          </p:txBody>
        </p:sp>
        <p:pic>
          <p:nvPicPr>
            <p:cNvPr id="25" name="Graphic 24">
              <a:extLst>
                <a:ext uri="{FF2B5EF4-FFF2-40B4-BE49-F238E27FC236}">
                  <a16:creationId xmlns:a16="http://schemas.microsoft.com/office/drawing/2014/main" id="{D46D4A2B-7568-84FA-1D85-BDC2C904ECA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93555" y="1005899"/>
              <a:ext cx="144000" cy="144000"/>
            </a:xfrm>
            <a:prstGeom prst="rect">
              <a:avLst/>
            </a:prstGeom>
          </p:spPr>
        </p:pic>
      </p:grpSp>
      <p:sp>
        <p:nvSpPr>
          <p:cNvPr id="34" name="Graphic 2">
            <a:hlinkClick r:id="rId17"/>
            <a:extLst>
              <a:ext uri="{FF2B5EF4-FFF2-40B4-BE49-F238E27FC236}">
                <a16:creationId xmlns:a16="http://schemas.microsoft.com/office/drawing/2014/main" id="{C1A430F7-DD58-6F6C-0609-709F65171D87}"/>
              </a:ext>
            </a:extLst>
          </p:cNvPr>
          <p:cNvSpPr/>
          <p:nvPr/>
        </p:nvSpPr>
        <p:spPr>
          <a:xfrm>
            <a:off x="4639259" y="398956"/>
            <a:ext cx="228200" cy="202844"/>
          </a:xfrm>
          <a:custGeom>
            <a:avLst/>
            <a:gdLst>
              <a:gd name="connsiteX0" fmla="*/ 41203 w 228200"/>
              <a:gd name="connsiteY0" fmla="*/ 0 h 202844"/>
              <a:gd name="connsiteX1" fmla="*/ 186997 w 228200"/>
              <a:gd name="connsiteY1" fmla="*/ 0 h 202844"/>
              <a:gd name="connsiteX2" fmla="*/ 228137 w 228200"/>
              <a:gd name="connsiteY2" fmla="*/ 38870 h 202844"/>
              <a:gd name="connsiteX3" fmla="*/ 228200 w 228200"/>
              <a:gd name="connsiteY3" fmla="*/ 41203 h 202844"/>
              <a:gd name="connsiteX4" fmla="*/ 228200 w 228200"/>
              <a:gd name="connsiteY4" fmla="*/ 161642 h 202844"/>
              <a:gd name="connsiteX5" fmla="*/ 189330 w 228200"/>
              <a:gd name="connsiteY5" fmla="*/ 202781 h 202844"/>
              <a:gd name="connsiteX6" fmla="*/ 186997 w 228200"/>
              <a:gd name="connsiteY6" fmla="*/ 202845 h 202844"/>
              <a:gd name="connsiteX7" fmla="*/ 41203 w 228200"/>
              <a:gd name="connsiteY7" fmla="*/ 202845 h 202844"/>
              <a:gd name="connsiteX8" fmla="*/ 63 w 228200"/>
              <a:gd name="connsiteY8" fmla="*/ 163975 h 202844"/>
              <a:gd name="connsiteX9" fmla="*/ 0 w 228200"/>
              <a:gd name="connsiteY9" fmla="*/ 161642 h 202844"/>
              <a:gd name="connsiteX10" fmla="*/ 0 w 228200"/>
              <a:gd name="connsiteY10" fmla="*/ 41203 h 202844"/>
              <a:gd name="connsiteX11" fmla="*/ 38870 w 228200"/>
              <a:gd name="connsiteY11" fmla="*/ 63 h 202844"/>
              <a:gd name="connsiteX12" fmla="*/ 41203 w 228200"/>
              <a:gd name="connsiteY12" fmla="*/ 0 h 202844"/>
              <a:gd name="connsiteX13" fmla="*/ 186997 w 228200"/>
              <a:gd name="connsiteY13" fmla="*/ 0 h 202844"/>
              <a:gd name="connsiteX14" fmla="*/ 41203 w 228200"/>
              <a:gd name="connsiteY14" fmla="*/ 0 h 202844"/>
              <a:gd name="connsiteX15" fmla="*/ 89416 w 228200"/>
              <a:gd name="connsiteY15" fmla="*/ 70805 h 202844"/>
              <a:gd name="connsiteX16" fmla="*/ 88745 w 228200"/>
              <a:gd name="connsiteY16" fmla="*/ 73658 h 202844"/>
              <a:gd name="connsiteX17" fmla="*/ 88745 w 228200"/>
              <a:gd name="connsiteY17" fmla="*/ 129212 h 202844"/>
              <a:gd name="connsiteX18" fmla="*/ 95083 w 228200"/>
              <a:gd name="connsiteY18" fmla="*/ 135551 h 202844"/>
              <a:gd name="connsiteX19" fmla="*/ 97923 w 228200"/>
              <a:gd name="connsiteY19" fmla="*/ 134879 h 202844"/>
              <a:gd name="connsiteX20" fmla="*/ 153477 w 228200"/>
              <a:gd name="connsiteY20" fmla="*/ 107115 h 202844"/>
              <a:gd name="connsiteX21" fmla="*/ 156324 w 228200"/>
              <a:gd name="connsiteY21" fmla="*/ 98614 h 202844"/>
              <a:gd name="connsiteX22" fmla="*/ 153477 w 228200"/>
              <a:gd name="connsiteY22" fmla="*/ 95768 h 202844"/>
              <a:gd name="connsiteX23" fmla="*/ 97923 w 228200"/>
              <a:gd name="connsiteY23" fmla="*/ 67991 h 202844"/>
              <a:gd name="connsiteX24" fmla="*/ 89416 w 228200"/>
              <a:gd name="connsiteY24" fmla="*/ 70818 h 2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200" h="202844">
                <a:moveTo>
                  <a:pt x="41203" y="0"/>
                </a:moveTo>
                <a:lnTo>
                  <a:pt x="186997" y="0"/>
                </a:lnTo>
                <a:cubicBezTo>
                  <a:pt x="208848" y="-1"/>
                  <a:pt x="226900" y="17055"/>
                  <a:pt x="228137" y="38870"/>
                </a:cubicBezTo>
                <a:lnTo>
                  <a:pt x="228200" y="41203"/>
                </a:lnTo>
                <a:lnTo>
                  <a:pt x="228200" y="161642"/>
                </a:lnTo>
                <a:cubicBezTo>
                  <a:pt x="228202" y="183492"/>
                  <a:pt x="211146" y="201544"/>
                  <a:pt x="189330" y="202781"/>
                </a:cubicBezTo>
                <a:lnTo>
                  <a:pt x="186997" y="202845"/>
                </a:lnTo>
                <a:lnTo>
                  <a:pt x="41203" y="202845"/>
                </a:lnTo>
                <a:cubicBezTo>
                  <a:pt x="19352" y="202846"/>
                  <a:pt x="1300" y="185791"/>
                  <a:pt x="63" y="163975"/>
                </a:cubicBezTo>
                <a:lnTo>
                  <a:pt x="0" y="161642"/>
                </a:lnTo>
                <a:lnTo>
                  <a:pt x="0" y="41203"/>
                </a:lnTo>
                <a:cubicBezTo>
                  <a:pt x="-1" y="19352"/>
                  <a:pt x="17055" y="1300"/>
                  <a:pt x="38870" y="63"/>
                </a:cubicBezTo>
                <a:lnTo>
                  <a:pt x="41203" y="0"/>
                </a:lnTo>
                <a:lnTo>
                  <a:pt x="186997" y="0"/>
                </a:lnTo>
                <a:lnTo>
                  <a:pt x="41203" y="0"/>
                </a:lnTo>
                <a:close/>
                <a:moveTo>
                  <a:pt x="89416" y="70805"/>
                </a:moveTo>
                <a:cubicBezTo>
                  <a:pt x="88973" y="71691"/>
                  <a:pt x="88743" y="72668"/>
                  <a:pt x="88745" y="73658"/>
                </a:cubicBezTo>
                <a:lnTo>
                  <a:pt x="88745" y="129212"/>
                </a:lnTo>
                <a:cubicBezTo>
                  <a:pt x="88745" y="132712"/>
                  <a:pt x="91583" y="135551"/>
                  <a:pt x="95083" y="135551"/>
                </a:cubicBezTo>
                <a:cubicBezTo>
                  <a:pt x="96070" y="135551"/>
                  <a:pt x="97042" y="135320"/>
                  <a:pt x="97923" y="134879"/>
                </a:cubicBezTo>
                <a:lnTo>
                  <a:pt x="153477" y="107115"/>
                </a:lnTo>
                <a:cubicBezTo>
                  <a:pt x="156610" y="105553"/>
                  <a:pt x="157884" y="101747"/>
                  <a:pt x="156324" y="98614"/>
                </a:cubicBezTo>
                <a:cubicBezTo>
                  <a:pt x="155709" y="97381"/>
                  <a:pt x="154710" y="96383"/>
                  <a:pt x="153477" y="95768"/>
                </a:cubicBezTo>
                <a:lnTo>
                  <a:pt x="97923" y="67991"/>
                </a:lnTo>
                <a:cubicBezTo>
                  <a:pt x="94793" y="66423"/>
                  <a:pt x="90985" y="67689"/>
                  <a:pt x="89416" y="70818"/>
                </a:cubicBezTo>
                <a:close/>
              </a:path>
            </a:pathLst>
          </a:custGeom>
          <a:gradFill>
            <a:gsLst>
              <a:gs pos="73000">
                <a:srgbClr val="0078D4"/>
              </a:gs>
              <a:gs pos="12000">
                <a:srgbClr val="C03BC4"/>
              </a:gs>
            </a:gsLst>
            <a:path path="circle">
              <a:fillToRect l="100000" t="100000"/>
            </a:path>
          </a:gradFill>
          <a:ln w="12303" cap="flat">
            <a:noFill/>
            <a:prstDash val="solid"/>
            <a:miter/>
          </a:ln>
          <a:effectLst>
            <a:outerShdw blurRad="63500" dist="63500" dir="3000000" algn="tl" rotWithShape="0">
              <a:srgbClr val="454142">
                <a:alpha val="15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90172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8AC0F-3C1F-A8DA-7980-567E2BE46A2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CFB2FE1-88F1-318F-1C3C-7DC299249FD3}"/>
              </a:ext>
            </a:extLst>
          </p:cNvPr>
          <p:cNvGrpSpPr/>
          <p:nvPr/>
        </p:nvGrpSpPr>
        <p:grpSpPr>
          <a:xfrm flipH="1">
            <a:off x="0" y="1"/>
            <a:ext cx="12192000" cy="6864625"/>
            <a:chOff x="0" y="-6625"/>
            <a:chExt cx="12192000" cy="6864625"/>
          </a:xfrm>
        </p:grpSpPr>
        <p:pic>
          <p:nvPicPr>
            <p:cNvPr id="6" name="Picture 5" descr="A close-up of colorful objects&#10;&#10;Description automatically generated">
              <a:extLst>
                <a:ext uri="{FF2B5EF4-FFF2-40B4-BE49-F238E27FC236}">
                  <a16:creationId xmlns:a16="http://schemas.microsoft.com/office/drawing/2014/main" id="{B67F59FF-1486-8E46-3F1A-114680ED851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rot="10800000">
              <a:off x="4419600" y="-6625"/>
              <a:ext cx="7772400" cy="3757229"/>
            </a:xfrm>
            <a:prstGeom prst="rect">
              <a:avLst/>
            </a:prstGeom>
          </p:spPr>
        </p:pic>
        <p:grpSp>
          <p:nvGrpSpPr>
            <p:cNvPr id="8" name="Group 7">
              <a:extLst>
                <a:ext uri="{FF2B5EF4-FFF2-40B4-BE49-F238E27FC236}">
                  <a16:creationId xmlns:a16="http://schemas.microsoft.com/office/drawing/2014/main" id="{9E3FB7E3-E1D0-89AE-A1D9-C8F8ECE06977}"/>
                </a:ext>
              </a:extLst>
            </p:cNvPr>
            <p:cNvGrpSpPr/>
            <p:nvPr/>
          </p:nvGrpSpPr>
          <p:grpSpPr>
            <a:xfrm>
              <a:off x="0" y="1589509"/>
              <a:ext cx="12192000" cy="5268491"/>
              <a:chOff x="0" y="1589509"/>
              <a:chExt cx="12192000" cy="5268491"/>
            </a:xfrm>
          </p:grpSpPr>
          <p:sp>
            <p:nvSpPr>
              <p:cNvPr id="13" name="Rectangle 12">
                <a:extLst>
                  <a:ext uri="{FF2B5EF4-FFF2-40B4-BE49-F238E27FC236}">
                    <a16:creationId xmlns:a16="http://schemas.microsoft.com/office/drawing/2014/main" id="{75A20DA6-0E07-5C8C-7A5E-25F082F49A16}"/>
                  </a:ext>
                </a:extLst>
              </p:cNvPr>
              <p:cNvSpPr/>
              <p:nvPr/>
            </p:nvSpPr>
            <p:spPr bwMode="auto">
              <a:xfrm>
                <a:off x="7072829" y="3028132"/>
                <a:ext cx="5119171" cy="3829868"/>
              </a:xfrm>
              <a:prstGeom prst="rect">
                <a:avLst/>
              </a:prstGeom>
              <a:gradFill flip="none" rotWithShape="1">
                <a:gsLst>
                  <a:gs pos="100000">
                    <a:srgbClr val="ECE9E6"/>
                  </a:gs>
                  <a:gs pos="63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4" name="Picture 13" descr="A close-up of colorful objects&#10;&#10;Description automatically generated">
                <a:extLst>
                  <a:ext uri="{FF2B5EF4-FFF2-40B4-BE49-F238E27FC236}">
                    <a16:creationId xmlns:a16="http://schemas.microsoft.com/office/drawing/2014/main" id="{7D754536-87C0-2F36-3B4B-8CD8A3B6F70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1589509"/>
                <a:ext cx="7772400" cy="5268491"/>
              </a:xfrm>
              <a:prstGeom prst="rect">
                <a:avLst/>
              </a:prstGeom>
            </p:spPr>
          </p:pic>
        </p:grpSp>
      </p:grpSp>
      <p:sp>
        <p:nvSpPr>
          <p:cNvPr id="2" name="Title 1">
            <a:extLst>
              <a:ext uri="{FF2B5EF4-FFF2-40B4-BE49-F238E27FC236}">
                <a16:creationId xmlns:a16="http://schemas.microsoft.com/office/drawing/2014/main" id="{CD7FE0D4-F9DD-2321-6AA8-C6F97E932EDF}"/>
              </a:ext>
            </a:extLst>
          </p:cNvPr>
          <p:cNvSpPr>
            <a:spLocks noGrp="1"/>
          </p:cNvSpPr>
          <p:nvPr>
            <p:ph type="title"/>
          </p:nvPr>
        </p:nvSpPr>
        <p:spPr>
          <a:xfrm>
            <a:off x="571501" y="472190"/>
            <a:ext cx="11049000" cy="1107996"/>
          </a:xfrm>
        </p:spPr>
        <p:txBody>
          <a:bodyPr/>
          <a:lstStyle/>
          <a:p>
            <a:pPr algn="ctr"/>
            <a:r>
              <a:rPr lang="en-US"/>
              <a:t>Copilot scenarios for</a:t>
            </a:r>
            <a:br>
              <a:rPr lang="en-US"/>
            </a:br>
            <a:r>
              <a:rPr lang="en-US">
                <a:gradFill>
                  <a:gsLst>
                    <a:gs pos="44000">
                      <a:srgbClr val="0078D4"/>
                    </a:gs>
                    <a:gs pos="0">
                      <a:srgbClr val="C03BC4"/>
                    </a:gs>
                  </a:gsLst>
                  <a:path path="circle">
                    <a:fillToRect l="100000" t="100000"/>
                  </a:path>
                </a:gradFill>
              </a:rPr>
              <a:t>IT</a:t>
            </a:r>
          </a:p>
        </p:txBody>
      </p:sp>
      <p:pic>
        <p:nvPicPr>
          <p:cNvPr id="3" name="Picture 2">
            <a:extLst>
              <a:ext uri="{FF2B5EF4-FFF2-40B4-BE49-F238E27FC236}">
                <a16:creationId xmlns:a16="http://schemas.microsoft.com/office/drawing/2014/main" id="{B376A401-CB2E-05D3-95B8-D8686A52A2A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39756" y="1795624"/>
            <a:ext cx="10712489" cy="4132218"/>
          </a:xfrm>
          <a:prstGeom prst="roundRect">
            <a:avLst>
              <a:gd name="adj" fmla="val 3194"/>
            </a:avLst>
          </a:prstGeom>
          <a:ln w="6350">
            <a:solidFill>
              <a:schemeClr val="bg1">
                <a:lumMod val="95000"/>
              </a:schemeClr>
            </a:solidFill>
          </a:ln>
          <a:effectLst>
            <a:outerShdw blurRad="127000" dist="127000" dir="2700000" algn="tl" rotWithShape="0">
              <a:prstClr val="black">
                <a:alpha val="20000"/>
              </a:prstClr>
            </a:outerShdw>
          </a:effectLst>
        </p:spPr>
      </p:pic>
      <p:sp>
        <p:nvSpPr>
          <p:cNvPr id="7" name="Rectangle: Rounded Corners 78">
            <a:extLst>
              <a:ext uri="{FF2B5EF4-FFF2-40B4-BE49-F238E27FC236}">
                <a16:creationId xmlns:a16="http://schemas.microsoft.com/office/drawing/2014/main" id="{00F9BBA2-47DE-A890-3B05-0BC754684F2D}"/>
              </a:ext>
              <a:ext uri="{C183D7F6-B498-43B3-948B-1728B52AA6E4}">
                <adec:decorative xmlns:adec="http://schemas.microsoft.com/office/drawing/2017/decorative" val="1"/>
              </a:ext>
            </a:extLst>
          </p:cNvPr>
          <p:cNvSpPr/>
          <p:nvPr/>
        </p:nvSpPr>
        <p:spPr bwMode="auto">
          <a:xfrm>
            <a:off x="986083" y="3716567"/>
            <a:ext cx="3200400" cy="1828800"/>
          </a:xfrm>
          <a:prstGeom prst="roundRect">
            <a:avLst>
              <a:gd name="adj" fmla="val 6796"/>
            </a:avLst>
          </a:prstGeom>
          <a:solidFill>
            <a:srgbClr val="FFFFFF">
              <a:alpha val="85098"/>
            </a:srgbClr>
          </a:solidFill>
          <a:ln w="6350" cap="flat" cmpd="sng" algn="ctr">
            <a:solidFill>
              <a:schemeClr val="bg1">
                <a:lumMod val="95000"/>
              </a:schemeClr>
            </a:solidFill>
            <a:prstDash val="solid"/>
            <a:headEnd type="none" w="med" len="med"/>
            <a:tailEnd type="none" w="med" len="med"/>
          </a:ln>
          <a:effectLst>
            <a:outerShdw blurRad="127000" dist="1270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9" name="Rectangle: Rounded Corners 81">
            <a:extLst>
              <a:ext uri="{FF2B5EF4-FFF2-40B4-BE49-F238E27FC236}">
                <a16:creationId xmlns:a16="http://schemas.microsoft.com/office/drawing/2014/main" id="{15CE6BFA-5CFF-3C02-DC6B-D2C5BF673221}"/>
              </a:ext>
              <a:ext uri="{C183D7F6-B498-43B3-948B-1728B52AA6E4}">
                <adec:decorative xmlns:adec="http://schemas.microsoft.com/office/drawing/2017/decorative" val="1"/>
              </a:ext>
            </a:extLst>
          </p:cNvPr>
          <p:cNvSpPr/>
          <p:nvPr/>
        </p:nvSpPr>
        <p:spPr bwMode="auto">
          <a:xfrm>
            <a:off x="4495800" y="3718108"/>
            <a:ext cx="3200400" cy="1828800"/>
          </a:xfrm>
          <a:prstGeom prst="roundRect">
            <a:avLst>
              <a:gd name="adj" fmla="val 6053"/>
            </a:avLst>
          </a:prstGeom>
          <a:solidFill>
            <a:srgbClr val="FFFFFF">
              <a:alpha val="85098"/>
            </a:srgbClr>
          </a:solidFill>
          <a:ln w="6350" cap="flat" cmpd="sng" algn="ctr">
            <a:solidFill>
              <a:schemeClr val="bg1">
                <a:lumMod val="95000"/>
              </a:schemeClr>
            </a:solidFill>
            <a:prstDash val="solid"/>
            <a:headEnd type="none" w="med" len="med"/>
            <a:tailEnd type="none" w="med" len="med"/>
          </a:ln>
          <a:effectLst>
            <a:outerShdw blurRad="127000" dist="1270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Rounded Corners 83">
            <a:extLst>
              <a:ext uri="{FF2B5EF4-FFF2-40B4-BE49-F238E27FC236}">
                <a16:creationId xmlns:a16="http://schemas.microsoft.com/office/drawing/2014/main" id="{BDF6B994-BDEC-2037-AAF2-3085D8CDAD22}"/>
              </a:ext>
              <a:ext uri="{C183D7F6-B498-43B3-948B-1728B52AA6E4}">
                <adec:decorative xmlns:adec="http://schemas.microsoft.com/office/drawing/2017/decorative" val="1"/>
              </a:ext>
            </a:extLst>
          </p:cNvPr>
          <p:cNvSpPr/>
          <p:nvPr/>
        </p:nvSpPr>
        <p:spPr bwMode="auto">
          <a:xfrm>
            <a:off x="8001000" y="3716567"/>
            <a:ext cx="3200400" cy="1828800"/>
          </a:xfrm>
          <a:prstGeom prst="roundRect">
            <a:avLst>
              <a:gd name="adj" fmla="val 5310"/>
            </a:avLst>
          </a:prstGeom>
          <a:solidFill>
            <a:srgbClr val="FFFFFF">
              <a:alpha val="85098"/>
            </a:srgbClr>
          </a:solidFill>
          <a:ln w="6350" cap="flat" cmpd="sng" algn="ctr">
            <a:solidFill>
              <a:schemeClr val="bg1">
                <a:lumMod val="95000"/>
              </a:schemeClr>
            </a:solidFill>
            <a:prstDash val="solid"/>
            <a:headEnd type="none" w="med" len="med"/>
            <a:tailEnd type="none" w="med" len="med"/>
          </a:ln>
          <a:effectLst>
            <a:outerShdw blurRad="127000" dist="1270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11" name="TextBox 22">
            <a:extLst>
              <a:ext uri="{FF2B5EF4-FFF2-40B4-BE49-F238E27FC236}">
                <a16:creationId xmlns:a16="http://schemas.microsoft.com/office/drawing/2014/main" id="{E8664ED7-CBB1-5D14-FF4C-2EC26ABCB214}"/>
              </a:ext>
            </a:extLst>
          </p:cNvPr>
          <p:cNvSpPr txBox="1"/>
          <p:nvPr/>
        </p:nvSpPr>
        <p:spPr>
          <a:xfrm>
            <a:off x="1444752" y="3886687"/>
            <a:ext cx="2283061" cy="276999"/>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gradFill>
                  <a:gsLst>
                    <a:gs pos="37000">
                      <a:srgbClr val="0078D4"/>
                    </a:gs>
                    <a:gs pos="0">
                      <a:srgbClr val="C03BC4"/>
                    </a:gs>
                  </a:gsLst>
                  <a:path path="circle">
                    <a:fillToRect l="100000" t="100000"/>
                  </a:path>
                </a:gradFill>
                <a:effectLst/>
                <a:uLnTx/>
                <a:uFillTx/>
                <a:latin typeface="Segoe UI Semibold"/>
                <a:ea typeface="+mn-ea"/>
                <a:cs typeface="Segoe UI" pitchFamily="34" charset="0"/>
              </a:rPr>
              <a:t>Overview and KPIs</a:t>
            </a:r>
          </a:p>
        </p:txBody>
      </p:sp>
      <p:sp>
        <p:nvSpPr>
          <p:cNvPr id="12" name="TextBox 23">
            <a:extLst>
              <a:ext uri="{FF2B5EF4-FFF2-40B4-BE49-F238E27FC236}">
                <a16:creationId xmlns:a16="http://schemas.microsoft.com/office/drawing/2014/main" id="{C6F5FA3E-2DEC-1989-4B5B-AC582FA8E881}"/>
              </a:ext>
            </a:extLst>
          </p:cNvPr>
          <p:cNvSpPr txBox="1"/>
          <p:nvPr/>
        </p:nvSpPr>
        <p:spPr>
          <a:xfrm>
            <a:off x="1183712" y="4234841"/>
            <a:ext cx="2805143" cy="1166345"/>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11111"/>
                </a:solidFill>
                <a:effectLst/>
                <a:uLnTx/>
                <a:uFillTx/>
                <a:latin typeface="Segoe UI "/>
                <a:ea typeface="Roboto"/>
                <a:cs typeface="Roboto"/>
              </a:rPr>
              <a:t>KPIs play a crucial role in organizations, providing a compass to navigate toward success. Let's dive into KPIs for IT and how Copilot can assist.</a:t>
            </a:r>
            <a:endParaRPr kumimoji="0" lang="en-US" sz="1400" b="0" i="0" u="none" strike="noStrike" kern="1200" cap="none" spc="0" normalizeH="0" baseline="0" noProof="0">
              <a:ln>
                <a:noFill/>
              </a:ln>
              <a:solidFill>
                <a:srgbClr val="000000"/>
              </a:solidFill>
              <a:effectLst/>
              <a:uLnTx/>
              <a:uFillTx/>
              <a:latin typeface="Segoe UI "/>
              <a:ea typeface="+mn-ea"/>
              <a:cs typeface="+mn-cs"/>
            </a:endParaRPr>
          </a:p>
        </p:txBody>
      </p:sp>
      <p:sp>
        <p:nvSpPr>
          <p:cNvPr id="21" name="TextBox 25">
            <a:extLst>
              <a:ext uri="{FF2B5EF4-FFF2-40B4-BE49-F238E27FC236}">
                <a16:creationId xmlns:a16="http://schemas.microsoft.com/office/drawing/2014/main" id="{D03B9D5E-A340-C2A8-0255-8902FD701EAB}"/>
              </a:ext>
            </a:extLst>
          </p:cNvPr>
          <p:cNvSpPr txBox="1"/>
          <p:nvPr/>
        </p:nvSpPr>
        <p:spPr>
          <a:xfrm>
            <a:off x="4954469" y="3888228"/>
            <a:ext cx="2283061" cy="276999"/>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gradFill>
                  <a:gsLst>
                    <a:gs pos="37000">
                      <a:srgbClr val="0078D4"/>
                    </a:gs>
                    <a:gs pos="0">
                      <a:srgbClr val="C03BC4"/>
                    </a:gs>
                  </a:gsLst>
                  <a:path path="circle">
                    <a:fillToRect l="100000" t="100000"/>
                  </a:path>
                </a:gradFill>
                <a:effectLst/>
                <a:uLnTx/>
                <a:uFillTx/>
                <a:latin typeface="Segoe UI Semibold"/>
                <a:ea typeface="+mn-ea"/>
                <a:cs typeface="Segoe UI" pitchFamily="34" charset="0"/>
              </a:rPr>
              <a:t>Use case by role</a:t>
            </a:r>
          </a:p>
        </p:txBody>
      </p:sp>
      <p:sp>
        <p:nvSpPr>
          <p:cNvPr id="22" name="TextBox 26">
            <a:extLst>
              <a:ext uri="{FF2B5EF4-FFF2-40B4-BE49-F238E27FC236}">
                <a16:creationId xmlns:a16="http://schemas.microsoft.com/office/drawing/2014/main" id="{CC78C69F-21E0-8752-130E-8D7BDC192AC8}"/>
              </a:ext>
            </a:extLst>
          </p:cNvPr>
          <p:cNvSpPr txBox="1"/>
          <p:nvPr/>
        </p:nvSpPr>
        <p:spPr>
          <a:xfrm>
            <a:off x="4724400" y="4236382"/>
            <a:ext cx="2743200" cy="929357"/>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Copilot can simplify the tasks that IT pros perform every day. Look at key use cases and how Copilot can be your AI assistant along the way.</a:t>
            </a:r>
          </a:p>
        </p:txBody>
      </p:sp>
      <p:sp>
        <p:nvSpPr>
          <p:cNvPr id="23" name="TextBox 28">
            <a:extLst>
              <a:ext uri="{FF2B5EF4-FFF2-40B4-BE49-F238E27FC236}">
                <a16:creationId xmlns:a16="http://schemas.microsoft.com/office/drawing/2014/main" id="{019560C5-D268-5131-6CA7-8319F4780E86}"/>
              </a:ext>
            </a:extLst>
          </p:cNvPr>
          <p:cNvSpPr txBox="1"/>
          <p:nvPr/>
        </p:nvSpPr>
        <p:spPr>
          <a:xfrm>
            <a:off x="8197423" y="3886687"/>
            <a:ext cx="2807554" cy="276999"/>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gradFill>
                  <a:gsLst>
                    <a:gs pos="37000">
                      <a:srgbClr val="0078D4"/>
                    </a:gs>
                    <a:gs pos="0">
                      <a:srgbClr val="C03BC4"/>
                    </a:gs>
                  </a:gsLst>
                  <a:path path="circle">
                    <a:fillToRect l="100000" t="100000"/>
                  </a:path>
                </a:gradFill>
                <a:effectLst/>
                <a:uLnTx/>
                <a:uFillTx/>
                <a:latin typeface="Segoe UI Semibold"/>
                <a:ea typeface="+mn-ea"/>
                <a:cs typeface="Segoe UI" pitchFamily="34" charset="0"/>
              </a:rPr>
              <a:t>Day in the life</a:t>
            </a:r>
          </a:p>
        </p:txBody>
      </p:sp>
      <p:sp>
        <p:nvSpPr>
          <p:cNvPr id="24" name="TextBox 29">
            <a:extLst>
              <a:ext uri="{FF2B5EF4-FFF2-40B4-BE49-F238E27FC236}">
                <a16:creationId xmlns:a16="http://schemas.microsoft.com/office/drawing/2014/main" id="{AE35EF6F-1A97-65F2-EC64-66A2E2F862EB}"/>
              </a:ext>
            </a:extLst>
          </p:cNvPr>
          <p:cNvSpPr txBox="1"/>
          <p:nvPr/>
        </p:nvSpPr>
        <p:spPr>
          <a:xfrm>
            <a:off x="8197423" y="4234841"/>
            <a:ext cx="2807554" cy="455381"/>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See how real-life IT pros are using Copilot in their day-to-day.</a:t>
            </a:r>
          </a:p>
        </p:txBody>
      </p:sp>
    </p:spTree>
    <p:extLst>
      <p:ext uri="{BB962C8B-B14F-4D97-AF65-F5344CB8AC3E}">
        <p14:creationId xmlns:p14="http://schemas.microsoft.com/office/powerpoint/2010/main" val="11962220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C175B1E9-4F76-203A-54F6-308A03A63750}"/>
              </a:ext>
              <a:ext uri="{C183D7F6-B498-43B3-948B-1728B52AA6E4}">
                <adec:decorative xmlns:adec="http://schemas.microsoft.com/office/drawing/2017/decorative" val="1"/>
              </a:ext>
            </a:extLst>
          </p:cNvPr>
          <p:cNvGrpSpPr/>
          <p:nvPr/>
        </p:nvGrpSpPr>
        <p:grpSpPr>
          <a:xfrm rot="10800000">
            <a:off x="0" y="0"/>
            <a:ext cx="12191999" cy="4465640"/>
            <a:chOff x="1" y="1589509"/>
            <a:chExt cx="12752816" cy="4671054"/>
          </a:xfrm>
        </p:grpSpPr>
        <p:sp>
          <p:nvSpPr>
            <p:cNvPr id="58" name="Rectangle 57">
              <a:extLst>
                <a:ext uri="{FF2B5EF4-FFF2-40B4-BE49-F238E27FC236}">
                  <a16:creationId xmlns:a16="http://schemas.microsoft.com/office/drawing/2014/main" id="{3FA1C935-2AC3-4CF0-3729-7F3B8A2B3483}"/>
                </a:ext>
              </a:extLst>
            </p:cNvPr>
            <p:cNvSpPr/>
            <p:nvPr/>
          </p:nvSpPr>
          <p:spPr bwMode="auto">
            <a:xfrm>
              <a:off x="7072828" y="3028132"/>
              <a:ext cx="5679989" cy="3232431"/>
            </a:xfrm>
            <a:prstGeom prst="rect">
              <a:avLst/>
            </a:prstGeom>
            <a:gradFill flip="none" rotWithShape="1">
              <a:gsLst>
                <a:gs pos="100000">
                  <a:srgbClr val="ECE9E6">
                    <a:alpha val="59893"/>
                  </a:srgbClr>
                </a:gs>
                <a:gs pos="79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0" name="Picture 59" descr="A close-up of colorful objects&#10;&#10;Description automatically generated">
              <a:extLst>
                <a:ext uri="{FF2B5EF4-FFF2-40B4-BE49-F238E27FC236}">
                  <a16:creationId xmlns:a16="http://schemas.microsoft.com/office/drawing/2014/main" id="{81E9381D-0DE2-29C8-CD56-3519920E762D}"/>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 y="1589509"/>
              <a:ext cx="7772400" cy="4671054"/>
            </a:xfrm>
            <a:prstGeom prst="rect">
              <a:avLst/>
            </a:prstGeom>
          </p:spPr>
        </p:pic>
      </p:grpSp>
      <p:sp>
        <p:nvSpPr>
          <p:cNvPr id="54" name="Rounded Rectangle 53">
            <a:extLst>
              <a:ext uri="{FF2B5EF4-FFF2-40B4-BE49-F238E27FC236}">
                <a16:creationId xmlns:a16="http://schemas.microsoft.com/office/drawing/2014/main" id="{624336E6-B2CA-BC7E-EDC4-BA2FC8D8C3BC}"/>
              </a:ext>
            </a:extLst>
          </p:cNvPr>
          <p:cNvSpPr/>
          <p:nvPr/>
        </p:nvSpPr>
        <p:spPr bwMode="auto">
          <a:xfrm>
            <a:off x="615382" y="1200159"/>
            <a:ext cx="5243043" cy="1796236"/>
          </a:xfrm>
          <a:prstGeom prst="roundRect">
            <a:avLst>
              <a:gd name="adj" fmla="val 5974"/>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Freeform 27">
            <a:extLst>
              <a:ext uri="{FF2B5EF4-FFF2-40B4-BE49-F238E27FC236}">
                <a16:creationId xmlns:a16="http://schemas.microsoft.com/office/drawing/2014/main" id="{C19F5F57-D77B-91AE-B525-F47C2DC420C0}"/>
              </a:ext>
              <a:ext uri="{C183D7F6-B498-43B3-948B-1728B52AA6E4}">
                <adec:decorative xmlns:adec="http://schemas.microsoft.com/office/drawing/2017/decorative" val="1"/>
              </a:ext>
            </a:extLst>
          </p:cNvPr>
          <p:cNvSpPr/>
          <p:nvPr/>
        </p:nvSpPr>
        <p:spPr bwMode="auto">
          <a:xfrm rot="5400000" flipV="1">
            <a:off x="-166116" y="2035912"/>
            <a:ext cx="1508760"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79" y="0"/>
                  <a:pt x="3298418" y="6823"/>
                  <a:pt x="3309449" y="1785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5556048C-7597-DEEB-951F-0402CF85A181}"/>
              </a:ext>
            </a:extLst>
          </p:cNvPr>
          <p:cNvSpPr>
            <a:spLocks noGrp="1"/>
          </p:cNvSpPr>
          <p:nvPr>
            <p:ph type="title"/>
          </p:nvPr>
        </p:nvSpPr>
        <p:spPr/>
        <p:txBody>
          <a:bodyPr/>
          <a:lstStyle/>
          <a:p>
            <a:r>
              <a:rPr lang="en-US"/>
              <a:t>Using Copilot in </a:t>
            </a:r>
            <a:r>
              <a:rPr lang="en-US">
                <a:gradFill>
                  <a:gsLst>
                    <a:gs pos="26000">
                      <a:srgbClr val="0078D4"/>
                    </a:gs>
                    <a:gs pos="0">
                      <a:srgbClr val="C03BC4"/>
                    </a:gs>
                  </a:gsLst>
                  <a:path path="circle">
                    <a:fillToRect l="100000" t="100000"/>
                  </a:path>
                </a:gradFill>
              </a:rPr>
              <a:t>IT</a:t>
            </a:r>
          </a:p>
        </p:txBody>
      </p:sp>
      <p:sp>
        <p:nvSpPr>
          <p:cNvPr id="5" name="TextBox 4">
            <a:extLst>
              <a:ext uri="{FF2B5EF4-FFF2-40B4-BE49-F238E27FC236}">
                <a16:creationId xmlns:a16="http://schemas.microsoft.com/office/drawing/2014/main" id="{DA163D16-D03E-4C06-CEF1-DCE31621FD46}"/>
              </a:ext>
            </a:extLst>
          </p:cNvPr>
          <p:cNvSpPr txBox="1"/>
          <p:nvPr/>
        </p:nvSpPr>
        <p:spPr>
          <a:xfrm>
            <a:off x="861403" y="1815400"/>
            <a:ext cx="1025776" cy="430887"/>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35000">
                      <a:srgbClr val="0078D4"/>
                    </a:gs>
                    <a:gs pos="0">
                      <a:srgbClr val="C03BC4"/>
                    </a:gs>
                  </a:gsLst>
                  <a:path path="circle">
                    <a:fillToRect l="100000" t="100000"/>
                  </a:path>
                </a:gradFill>
                <a:effectLst/>
                <a:uLnTx/>
                <a:uFillTx/>
                <a:latin typeface="Segoe UI Semibold"/>
                <a:ea typeface="Segoe UI" pitchFamily="34" charset="0"/>
                <a:cs typeface="Segoe UI Semibold" panose="020B0702040204020203" pitchFamily="34" charset="0"/>
              </a:rPr>
              <a:t>Goals and challenges</a:t>
            </a:r>
          </a:p>
        </p:txBody>
      </p:sp>
      <p:sp>
        <p:nvSpPr>
          <p:cNvPr id="6" name="Text Placeholder 5">
            <a:extLst>
              <a:ext uri="{FF2B5EF4-FFF2-40B4-BE49-F238E27FC236}">
                <a16:creationId xmlns:a16="http://schemas.microsoft.com/office/drawing/2014/main" id="{E25D191D-9D0E-C6C6-E06B-F6AFEFABF6E7}"/>
              </a:ext>
            </a:extLst>
          </p:cNvPr>
          <p:cNvSpPr txBox="1">
            <a:spLocks/>
          </p:cNvSpPr>
          <p:nvPr/>
        </p:nvSpPr>
        <p:spPr>
          <a:xfrm>
            <a:off x="2112643" y="1394302"/>
            <a:ext cx="3575202" cy="1407950"/>
          </a:xfrm>
          <a:prstGeom prst="rect">
            <a:avLst/>
          </a:prstGeom>
        </p:spPr>
        <p:txBody>
          <a:bodyPr vert="horz" wrap="square" lIns="0" tIns="0" rIns="0" bIns="0" rtlCol="0" anchor="ctr">
            <a:spAutoFit/>
          </a:bodyPr>
          <a:lstStyle>
            <a:defPPr>
              <a:defRPr lang="en-US"/>
            </a:defPPr>
            <a:lvl1pPr marR="0" indent="0" defTabSz="582780" fontAlgn="auto">
              <a:lnSpc>
                <a:spcPct val="100000"/>
              </a:lnSpc>
              <a:spcBef>
                <a:spcPct val="0"/>
              </a:spcBef>
              <a:spcAft>
                <a:spcPts val="300"/>
              </a:spcAft>
              <a:buClrTx/>
              <a:buSzTx/>
              <a:buFont typeface="Wingdings" panose="05000000000000000000" pitchFamily="2" charset="2"/>
              <a:buNone/>
              <a:tabLst/>
              <a:defRPr sz="105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582780" rtl="0" eaLnBrk="1" fontAlgn="auto" latinLnBrk="0" hangingPunct="1">
              <a:lnSpc>
                <a:spcPct val="110000"/>
              </a:lnSpc>
              <a:spcBef>
                <a:spcPct val="0"/>
              </a:spcBef>
              <a:spcAft>
                <a:spcPts val="300"/>
              </a:spcAft>
              <a:buClrTx/>
              <a:buSzTx/>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IT professional’s goals include increase digital transformation, optimizing collaboration, and adopting emerging technologies like serverless computing, AI, and the Internet of Things (IoT). However, they also grapple with challenges such as the work force skills gap and reducing spending. Balancing these goals and increasing need for efficiency is essential for IT professionals to thrive in today's fast-paced technological landscape.</a:t>
            </a:r>
          </a:p>
        </p:txBody>
      </p:sp>
      <p:sp>
        <p:nvSpPr>
          <p:cNvPr id="55" name="Rounded Rectangle 54">
            <a:extLst>
              <a:ext uri="{FF2B5EF4-FFF2-40B4-BE49-F238E27FC236}">
                <a16:creationId xmlns:a16="http://schemas.microsoft.com/office/drawing/2014/main" id="{01AF91DE-90F3-4932-6B20-53CEE20D3A58}"/>
              </a:ext>
            </a:extLst>
          </p:cNvPr>
          <p:cNvSpPr/>
          <p:nvPr/>
        </p:nvSpPr>
        <p:spPr bwMode="auto">
          <a:xfrm>
            <a:off x="615382" y="3109206"/>
            <a:ext cx="5243043" cy="1946275"/>
          </a:xfrm>
          <a:prstGeom prst="roundRect">
            <a:avLst>
              <a:gd name="adj" fmla="val 3298"/>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Freeform 27">
            <a:extLst>
              <a:ext uri="{FF2B5EF4-FFF2-40B4-BE49-F238E27FC236}">
                <a16:creationId xmlns:a16="http://schemas.microsoft.com/office/drawing/2014/main" id="{61877FB3-93C5-1697-C5F0-58AE6AD041EE}"/>
              </a:ext>
              <a:ext uri="{C183D7F6-B498-43B3-948B-1728B52AA6E4}">
                <adec:decorative xmlns:adec="http://schemas.microsoft.com/office/drawing/2017/decorative" val="1"/>
              </a:ext>
            </a:extLst>
          </p:cNvPr>
          <p:cNvSpPr/>
          <p:nvPr/>
        </p:nvSpPr>
        <p:spPr bwMode="auto">
          <a:xfrm rot="5400000" flipV="1">
            <a:off x="-257558" y="4017299"/>
            <a:ext cx="1691640"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79" y="0"/>
                  <a:pt x="3298418" y="6823"/>
                  <a:pt x="3309449" y="1785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15" name="Graphic 120" descr="Icon of an arrow hitting the bullseye">
            <a:extLst>
              <a:ext uri="{FF2B5EF4-FFF2-40B4-BE49-F238E27FC236}">
                <a16:creationId xmlns:a16="http://schemas.microsoft.com/office/drawing/2014/main" id="{B51953D9-9B1E-3B14-46F0-FC887115033B}"/>
              </a:ext>
            </a:extLst>
          </p:cNvPr>
          <p:cNvSpPr>
            <a:spLocks noChangeAspect="1"/>
          </p:cNvSpPr>
          <p:nvPr/>
        </p:nvSpPr>
        <p:spPr>
          <a:xfrm>
            <a:off x="861403" y="1417706"/>
            <a:ext cx="274320" cy="274320"/>
          </a:xfrm>
          <a:custGeom>
            <a:avLst/>
            <a:gdLst>
              <a:gd name="connsiteX0" fmla="*/ 95269 w 190538"/>
              <a:gd name="connsiteY0" fmla="*/ 0 h 190538"/>
              <a:gd name="connsiteX1" fmla="*/ 127911 w 190538"/>
              <a:gd name="connsiteY1" fmla="*/ 5734 h 190538"/>
              <a:gd name="connsiteX2" fmla="*/ 116529 w 190538"/>
              <a:gd name="connsiteY2" fmla="*/ 17107 h 190538"/>
              <a:gd name="connsiteX3" fmla="*/ 17136 w 190538"/>
              <a:gd name="connsiteY3" fmla="*/ 74002 h 190538"/>
              <a:gd name="connsiteX4" fmla="*/ 74031 w 190538"/>
              <a:gd name="connsiteY4" fmla="*/ 173395 h 190538"/>
              <a:gd name="connsiteX5" fmla="*/ 173425 w 190538"/>
              <a:gd name="connsiteY5" fmla="*/ 116500 h 190538"/>
              <a:gd name="connsiteX6" fmla="*/ 173431 w 190538"/>
              <a:gd name="connsiteY6" fmla="*/ 74028 h 190538"/>
              <a:gd name="connsiteX7" fmla="*/ 184804 w 190538"/>
              <a:gd name="connsiteY7" fmla="*/ 62655 h 190538"/>
              <a:gd name="connsiteX8" fmla="*/ 190538 w 190538"/>
              <a:gd name="connsiteY8" fmla="*/ 95269 h 190538"/>
              <a:gd name="connsiteX9" fmla="*/ 95269 w 190538"/>
              <a:gd name="connsiteY9" fmla="*/ 190538 h 190538"/>
              <a:gd name="connsiteX10" fmla="*/ 0 w 190538"/>
              <a:gd name="connsiteY10" fmla="*/ 95269 h 190538"/>
              <a:gd name="connsiteX11" fmla="*/ 95269 w 190538"/>
              <a:gd name="connsiteY11" fmla="*/ 0 h 190538"/>
              <a:gd name="connsiteX12" fmla="*/ 95269 w 190538"/>
              <a:gd name="connsiteY12" fmla="*/ 38119 h 190538"/>
              <a:gd name="connsiteX13" fmla="*/ 109576 w 190538"/>
              <a:gd name="connsiteY13" fmla="*/ 39929 h 190538"/>
              <a:gd name="connsiteX14" fmla="*/ 109576 w 190538"/>
              <a:gd name="connsiteY14" fmla="*/ 54854 h 190538"/>
              <a:gd name="connsiteX15" fmla="*/ 54872 w 190538"/>
              <a:gd name="connsiteY15" fmla="*/ 80967 h 190538"/>
              <a:gd name="connsiteX16" fmla="*/ 80983 w 190538"/>
              <a:gd name="connsiteY16" fmla="*/ 135671 h 190538"/>
              <a:gd name="connsiteX17" fmla="*/ 135688 w 190538"/>
              <a:gd name="connsiteY17" fmla="*/ 109558 h 190538"/>
              <a:gd name="connsiteX18" fmla="*/ 135693 w 190538"/>
              <a:gd name="connsiteY18" fmla="*/ 80982 h 190538"/>
              <a:gd name="connsiteX19" fmla="*/ 150619 w 190538"/>
              <a:gd name="connsiteY19" fmla="*/ 80982 h 190538"/>
              <a:gd name="connsiteX20" fmla="*/ 109571 w 190538"/>
              <a:gd name="connsiteY20" fmla="*/ 150605 h 190538"/>
              <a:gd name="connsiteX21" fmla="*/ 39948 w 190538"/>
              <a:gd name="connsiteY21" fmla="*/ 109557 h 190538"/>
              <a:gd name="connsiteX22" fmla="*/ 80996 w 190538"/>
              <a:gd name="connsiteY22" fmla="*/ 39934 h 190538"/>
              <a:gd name="connsiteX23" fmla="*/ 95288 w 190538"/>
              <a:gd name="connsiteY23" fmla="*/ 38119 h 190538"/>
              <a:gd name="connsiteX24" fmla="*/ 114319 w 190538"/>
              <a:gd name="connsiteY24" fmla="*/ 95269 h 190538"/>
              <a:gd name="connsiteX25" fmla="*/ 95263 w 190538"/>
              <a:gd name="connsiteY25" fmla="*/ 114313 h 190538"/>
              <a:gd name="connsiteX26" fmla="*/ 76219 w 190538"/>
              <a:gd name="connsiteY26" fmla="*/ 95257 h 190538"/>
              <a:gd name="connsiteX27" fmla="*/ 95275 w 190538"/>
              <a:gd name="connsiteY27" fmla="*/ 76213 h 190538"/>
              <a:gd name="connsiteX28" fmla="*/ 102727 w 190538"/>
              <a:gd name="connsiteY28" fmla="*/ 77734 h 190538"/>
              <a:gd name="connsiteX29" fmla="*/ 119110 w 190538"/>
              <a:gd name="connsiteY29" fmla="*/ 61351 h 190538"/>
              <a:gd name="connsiteX30" fmla="*/ 119101 w 190538"/>
              <a:gd name="connsiteY30" fmla="*/ 30975 h 190538"/>
              <a:gd name="connsiteX31" fmla="*/ 121196 w 190538"/>
              <a:gd name="connsiteY31" fmla="*/ 25927 h 190538"/>
              <a:gd name="connsiteX32" fmla="*/ 145009 w 190538"/>
              <a:gd name="connsiteY32" fmla="*/ 2115 h 190538"/>
              <a:gd name="connsiteX33" fmla="*/ 155112 w 190538"/>
              <a:gd name="connsiteY33" fmla="*/ 2121 h 190538"/>
              <a:gd name="connsiteX34" fmla="*/ 157201 w 190538"/>
              <a:gd name="connsiteY34" fmla="*/ 7163 h 190538"/>
              <a:gd name="connsiteX35" fmla="*/ 157201 w 190538"/>
              <a:gd name="connsiteY35" fmla="*/ 33357 h 190538"/>
              <a:gd name="connsiteX36" fmla="*/ 183394 w 190538"/>
              <a:gd name="connsiteY36" fmla="*/ 33357 h 190538"/>
              <a:gd name="connsiteX37" fmla="*/ 190531 w 190538"/>
              <a:gd name="connsiteY37" fmla="*/ 40507 h 190538"/>
              <a:gd name="connsiteX38" fmla="*/ 188443 w 190538"/>
              <a:gd name="connsiteY38" fmla="*/ 45549 h 190538"/>
              <a:gd name="connsiteX39" fmla="*/ 164630 w 190538"/>
              <a:gd name="connsiteY39" fmla="*/ 69361 h 190538"/>
              <a:gd name="connsiteX40" fmla="*/ 159582 w 190538"/>
              <a:gd name="connsiteY40" fmla="*/ 71457 h 190538"/>
              <a:gd name="connsiteX41" fmla="*/ 129197 w 190538"/>
              <a:gd name="connsiteY41" fmla="*/ 71457 h 190538"/>
              <a:gd name="connsiteX42" fmla="*/ 112814 w 190538"/>
              <a:gd name="connsiteY42" fmla="*/ 87840 h 190538"/>
              <a:gd name="connsiteX43" fmla="*/ 114319 w 190538"/>
              <a:gd name="connsiteY43" fmla="*/ 95269 h 190538"/>
              <a:gd name="connsiteX44" fmla="*/ 156620 w 190538"/>
              <a:gd name="connsiteY44" fmla="*/ 57169 h 190538"/>
              <a:gd name="connsiteX45" fmla="*/ 166145 w 190538"/>
              <a:gd name="connsiteY45" fmla="*/ 47644 h 190538"/>
              <a:gd name="connsiteX46" fmla="*/ 150047 w 190538"/>
              <a:gd name="connsiteY46" fmla="*/ 47644 h 190538"/>
              <a:gd name="connsiteX47" fmla="*/ 142904 w 190538"/>
              <a:gd name="connsiteY47" fmla="*/ 40500 h 190538"/>
              <a:gd name="connsiteX48" fmla="*/ 142904 w 190538"/>
              <a:gd name="connsiteY48" fmla="*/ 24403 h 190538"/>
              <a:gd name="connsiteX49" fmla="*/ 133388 w 190538"/>
              <a:gd name="connsiteY49" fmla="*/ 33928 h 190538"/>
              <a:gd name="connsiteX50" fmla="*/ 133388 w 190538"/>
              <a:gd name="connsiteY50" fmla="*/ 56607 h 190538"/>
              <a:gd name="connsiteX51" fmla="*/ 133960 w 190538"/>
              <a:gd name="connsiteY51" fmla="*/ 57169 h 190538"/>
              <a:gd name="connsiteX52" fmla="*/ 156629 w 190538"/>
              <a:gd name="connsiteY52" fmla="*/ 57169 h 1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538" h="190538">
                <a:moveTo>
                  <a:pt x="95269" y="0"/>
                </a:moveTo>
                <a:cubicBezTo>
                  <a:pt x="106737" y="0"/>
                  <a:pt x="117729" y="2029"/>
                  <a:pt x="127911" y="5734"/>
                </a:cubicBezTo>
                <a:lnTo>
                  <a:pt x="116529" y="17107"/>
                </a:lnTo>
                <a:cubicBezTo>
                  <a:pt x="73371" y="5372"/>
                  <a:pt x="28871" y="30844"/>
                  <a:pt x="17136" y="74002"/>
                </a:cubicBezTo>
                <a:cubicBezTo>
                  <a:pt x="5400" y="117160"/>
                  <a:pt x="30873" y="161659"/>
                  <a:pt x="74031" y="173395"/>
                </a:cubicBezTo>
                <a:cubicBezTo>
                  <a:pt x="117189" y="185131"/>
                  <a:pt x="161689" y="159658"/>
                  <a:pt x="173425" y="116500"/>
                </a:cubicBezTo>
                <a:cubicBezTo>
                  <a:pt x="177205" y="102596"/>
                  <a:pt x="177208" y="87934"/>
                  <a:pt x="173431" y="74028"/>
                </a:cubicBezTo>
                <a:lnTo>
                  <a:pt x="184804" y="62655"/>
                </a:lnTo>
                <a:cubicBezTo>
                  <a:pt x="188608" y="73108"/>
                  <a:pt x="190549" y="84146"/>
                  <a:pt x="190538" y="95269"/>
                </a:cubicBezTo>
                <a:cubicBezTo>
                  <a:pt x="190538" y="147885"/>
                  <a:pt x="147885" y="190538"/>
                  <a:pt x="95269" y="190538"/>
                </a:cubicBezTo>
                <a:cubicBezTo>
                  <a:pt x="42653" y="190538"/>
                  <a:pt x="0" y="147885"/>
                  <a:pt x="0" y="95269"/>
                </a:cubicBezTo>
                <a:cubicBezTo>
                  <a:pt x="0" y="42653"/>
                  <a:pt x="42653" y="0"/>
                  <a:pt x="95269" y="0"/>
                </a:cubicBezTo>
                <a:close/>
                <a:moveTo>
                  <a:pt x="95269" y="38119"/>
                </a:moveTo>
                <a:cubicBezTo>
                  <a:pt x="100095" y="38117"/>
                  <a:pt x="104902" y="38725"/>
                  <a:pt x="109576" y="39929"/>
                </a:cubicBezTo>
                <a:lnTo>
                  <a:pt x="109576" y="54854"/>
                </a:lnTo>
                <a:cubicBezTo>
                  <a:pt x="87259" y="46959"/>
                  <a:pt x="62767" y="58650"/>
                  <a:pt x="54872" y="80967"/>
                </a:cubicBezTo>
                <a:cubicBezTo>
                  <a:pt x="46976" y="103283"/>
                  <a:pt x="58667" y="127775"/>
                  <a:pt x="80983" y="135671"/>
                </a:cubicBezTo>
                <a:cubicBezTo>
                  <a:pt x="103301" y="143567"/>
                  <a:pt x="127792" y="131876"/>
                  <a:pt x="135688" y="109558"/>
                </a:cubicBezTo>
                <a:cubicBezTo>
                  <a:pt x="138958" y="100313"/>
                  <a:pt x="138960" y="90227"/>
                  <a:pt x="135693" y="80982"/>
                </a:cubicBezTo>
                <a:lnTo>
                  <a:pt x="150619" y="80982"/>
                </a:lnTo>
                <a:cubicBezTo>
                  <a:pt x="158509" y="111543"/>
                  <a:pt x="140132" y="142713"/>
                  <a:pt x="109571" y="150605"/>
                </a:cubicBezTo>
                <a:cubicBezTo>
                  <a:pt x="79010" y="158495"/>
                  <a:pt x="47839" y="140118"/>
                  <a:pt x="39948" y="109557"/>
                </a:cubicBezTo>
                <a:cubicBezTo>
                  <a:pt x="32058" y="78996"/>
                  <a:pt x="50435" y="47825"/>
                  <a:pt x="80996" y="39934"/>
                </a:cubicBezTo>
                <a:cubicBezTo>
                  <a:pt x="85664" y="38728"/>
                  <a:pt x="90467" y="38119"/>
                  <a:pt x="95288" y="38119"/>
                </a:cubicBezTo>
                <a:close/>
                <a:moveTo>
                  <a:pt x="114319" y="95269"/>
                </a:moveTo>
                <a:cubicBezTo>
                  <a:pt x="114315" y="105790"/>
                  <a:pt x="105784" y="114316"/>
                  <a:pt x="95263" y="114313"/>
                </a:cubicBezTo>
                <a:cubicBezTo>
                  <a:pt x="84742" y="114310"/>
                  <a:pt x="76216" y="105778"/>
                  <a:pt x="76219" y="95257"/>
                </a:cubicBezTo>
                <a:cubicBezTo>
                  <a:pt x="76222" y="84735"/>
                  <a:pt x="84754" y="76210"/>
                  <a:pt x="95275" y="76213"/>
                </a:cubicBezTo>
                <a:cubicBezTo>
                  <a:pt x="97836" y="76214"/>
                  <a:pt x="100371" y="76731"/>
                  <a:pt x="102727" y="77734"/>
                </a:cubicBezTo>
                <a:lnTo>
                  <a:pt x="119110" y="61351"/>
                </a:lnTo>
                <a:lnTo>
                  <a:pt x="119101" y="30975"/>
                </a:lnTo>
                <a:cubicBezTo>
                  <a:pt x="119103" y="29081"/>
                  <a:pt x="119856" y="27266"/>
                  <a:pt x="121196" y="25927"/>
                </a:cubicBezTo>
                <a:lnTo>
                  <a:pt x="145009" y="2115"/>
                </a:lnTo>
                <a:cubicBezTo>
                  <a:pt x="147800" y="-674"/>
                  <a:pt x="152323" y="-671"/>
                  <a:pt x="155112" y="2121"/>
                </a:cubicBezTo>
                <a:cubicBezTo>
                  <a:pt x="156447" y="3459"/>
                  <a:pt x="157199" y="5272"/>
                  <a:pt x="157201" y="7163"/>
                </a:cubicBezTo>
                <a:lnTo>
                  <a:pt x="157201" y="33357"/>
                </a:lnTo>
                <a:lnTo>
                  <a:pt x="183394" y="33357"/>
                </a:lnTo>
                <a:cubicBezTo>
                  <a:pt x="187340" y="33360"/>
                  <a:pt x="190535" y="36561"/>
                  <a:pt x="190531" y="40507"/>
                </a:cubicBezTo>
                <a:cubicBezTo>
                  <a:pt x="190530" y="42397"/>
                  <a:pt x="189779" y="44211"/>
                  <a:pt x="188443" y="45549"/>
                </a:cubicBezTo>
                <a:lnTo>
                  <a:pt x="164630" y="69361"/>
                </a:lnTo>
                <a:cubicBezTo>
                  <a:pt x="163292" y="70701"/>
                  <a:pt x="161475" y="71455"/>
                  <a:pt x="159582" y="71457"/>
                </a:cubicBezTo>
                <a:lnTo>
                  <a:pt x="129197" y="71457"/>
                </a:lnTo>
                <a:lnTo>
                  <a:pt x="112814" y="87840"/>
                </a:lnTo>
                <a:cubicBezTo>
                  <a:pt x="113786" y="90126"/>
                  <a:pt x="114319" y="92631"/>
                  <a:pt x="114319" y="95269"/>
                </a:cubicBezTo>
                <a:close/>
                <a:moveTo>
                  <a:pt x="156620" y="57169"/>
                </a:moveTo>
                <a:lnTo>
                  <a:pt x="166145" y="47644"/>
                </a:lnTo>
                <a:lnTo>
                  <a:pt x="150047" y="47644"/>
                </a:lnTo>
                <a:cubicBezTo>
                  <a:pt x="146102" y="47644"/>
                  <a:pt x="142904" y="44446"/>
                  <a:pt x="142904" y="40500"/>
                </a:cubicBezTo>
                <a:lnTo>
                  <a:pt x="142904" y="24403"/>
                </a:lnTo>
                <a:lnTo>
                  <a:pt x="133388" y="33928"/>
                </a:lnTo>
                <a:lnTo>
                  <a:pt x="133388" y="56607"/>
                </a:lnTo>
                <a:cubicBezTo>
                  <a:pt x="133590" y="56783"/>
                  <a:pt x="133781" y="56970"/>
                  <a:pt x="133960" y="57169"/>
                </a:cubicBezTo>
                <a:lnTo>
                  <a:pt x="156629" y="57169"/>
                </a:ln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28C2FB2D-3A08-56B6-3813-9A401B615CE4}"/>
              </a:ext>
            </a:extLst>
          </p:cNvPr>
          <p:cNvSpPr txBox="1"/>
          <p:nvPr/>
        </p:nvSpPr>
        <p:spPr>
          <a:xfrm>
            <a:off x="861403" y="3739730"/>
            <a:ext cx="1025776" cy="430887"/>
          </a:xfrm>
          <a:prstGeom prst="rect">
            <a:avLst/>
          </a:prstGeom>
          <a:noFill/>
        </p:spPr>
        <p:txBody>
          <a:bodyPr wrap="square" lIns="0" tIns="0" rIns="0" bIns="0" anchor="ctr">
            <a:spAutoFit/>
          </a:bodyPr>
          <a:lstStyle>
            <a:defPPr>
              <a:defRPr lang="en-US"/>
            </a:defPPr>
            <a:lvl1pPr marR="0" lvl="0" indent="0" defTabSz="932472" fontAlgn="base">
              <a:spcBef>
                <a:spcPct val="0"/>
              </a:spcBef>
              <a:spcAft>
                <a:spcPts val="1200"/>
              </a:spcAft>
              <a:buClrTx/>
              <a:buSzTx/>
              <a:buFontTx/>
              <a:buNone/>
              <a:tabLst/>
              <a:defRPr kumimoji="0" sz="1400" b="0" i="0" u="none" strike="noStrike" cap="none" spc="0" normalizeH="0" baseline="0">
                <a:ln>
                  <a:noFill/>
                </a:ln>
                <a:gradFill>
                  <a:gsLst>
                    <a:gs pos="35000">
                      <a:srgbClr val="0078D4"/>
                    </a:gs>
                    <a:gs pos="0">
                      <a:srgbClr val="C03BC4"/>
                    </a:gs>
                  </a:gsLst>
                  <a:path path="circle">
                    <a:fillToRect l="100000" t="100000"/>
                  </a:path>
                </a:gradFill>
                <a:effectLst/>
                <a:uLnTx/>
                <a:uFillTx/>
                <a:latin typeface="+mj-lt"/>
                <a:ea typeface="Segoe UI" pitchFamily="34" charset="0"/>
                <a:cs typeface="Segoe UI Semibold" panose="020B0702040204020203" pitchFamily="34" charset="0"/>
              </a:defRPr>
            </a:lvl1p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0">
                      <a:srgbClr val="C03BC4"/>
                    </a:gs>
                    <a:gs pos="35000">
                      <a:srgbClr val="0078D4"/>
                    </a:gs>
                  </a:gsLst>
                  <a:path path="circle">
                    <a:fillToRect l="100000" t="100000"/>
                  </a:path>
                </a:gradFill>
                <a:effectLst/>
                <a:uLnTx/>
                <a:uFillTx/>
                <a:latin typeface="Segoe UI Semibold"/>
                <a:cs typeface="Segoe UI Semibold"/>
              </a:rPr>
              <a:t>Copilot can assist with ...</a:t>
            </a:r>
          </a:p>
        </p:txBody>
      </p:sp>
      <p:sp>
        <p:nvSpPr>
          <p:cNvPr id="16" name="Graphic 60">
            <a:extLst>
              <a:ext uri="{FF2B5EF4-FFF2-40B4-BE49-F238E27FC236}">
                <a16:creationId xmlns:a16="http://schemas.microsoft.com/office/drawing/2014/main" id="{BA10CD87-1C53-F287-B0EF-BF4534C5E210}"/>
              </a:ext>
              <a:ext uri="{C183D7F6-B498-43B3-948B-1728B52AA6E4}">
                <adec:decorative xmlns:adec="http://schemas.microsoft.com/office/drawing/2017/decorative" val="1"/>
              </a:ext>
            </a:extLst>
          </p:cNvPr>
          <p:cNvSpPr>
            <a:spLocks/>
          </p:cNvSpPr>
          <p:nvPr/>
        </p:nvSpPr>
        <p:spPr>
          <a:xfrm>
            <a:off x="861403" y="3311556"/>
            <a:ext cx="304800" cy="304800"/>
          </a:xfrm>
          <a:custGeom>
            <a:avLst/>
            <a:gdLst>
              <a:gd name="connsiteX0" fmla="*/ 152400 w 304800"/>
              <a:gd name="connsiteY0" fmla="*/ 0 h 304800"/>
              <a:gd name="connsiteX1" fmla="*/ 304800 w 304800"/>
              <a:gd name="connsiteY1" fmla="*/ 152400 h 304800"/>
              <a:gd name="connsiteX2" fmla="*/ 152400 w 304800"/>
              <a:gd name="connsiteY2" fmla="*/ 304800 h 304800"/>
              <a:gd name="connsiteX3" fmla="*/ 0 w 304800"/>
              <a:gd name="connsiteY3" fmla="*/ 152400 h 304800"/>
              <a:gd name="connsiteX4" fmla="*/ 152400 w 304800"/>
              <a:gd name="connsiteY4" fmla="*/ 0 h 304800"/>
              <a:gd name="connsiteX5" fmla="*/ 152400 w 304800"/>
              <a:gd name="connsiteY5" fmla="*/ 25405 h 304800"/>
              <a:gd name="connsiteX6" fmla="*/ 25405 w 304800"/>
              <a:gd name="connsiteY6" fmla="*/ 152400 h 304800"/>
              <a:gd name="connsiteX7" fmla="*/ 152400 w 304800"/>
              <a:gd name="connsiteY7" fmla="*/ 279395 h 304800"/>
              <a:gd name="connsiteX8" fmla="*/ 279395 w 304800"/>
              <a:gd name="connsiteY8" fmla="*/ 152400 h 304800"/>
              <a:gd name="connsiteX9" fmla="*/ 152400 w 304800"/>
              <a:gd name="connsiteY9" fmla="*/ 25405 h 304800"/>
              <a:gd name="connsiteX10" fmla="*/ 152400 w 304800"/>
              <a:gd name="connsiteY10" fmla="*/ 205740 h 304800"/>
              <a:gd name="connsiteX11" fmla="*/ 167640 w 304800"/>
              <a:gd name="connsiteY11" fmla="*/ 220980 h 304800"/>
              <a:gd name="connsiteX12" fmla="*/ 152400 w 304800"/>
              <a:gd name="connsiteY12" fmla="*/ 236220 h 304800"/>
              <a:gd name="connsiteX13" fmla="*/ 137160 w 304800"/>
              <a:gd name="connsiteY13" fmla="*/ 220980 h 304800"/>
              <a:gd name="connsiteX14" fmla="*/ 152400 w 304800"/>
              <a:gd name="connsiteY14" fmla="*/ 205740 h 304800"/>
              <a:gd name="connsiteX15" fmla="*/ 152400 w 304800"/>
              <a:gd name="connsiteY15" fmla="*/ 72390 h 304800"/>
              <a:gd name="connsiteX16" fmla="*/ 194310 w 304800"/>
              <a:gd name="connsiteY16" fmla="*/ 114300 h 304800"/>
              <a:gd name="connsiteX17" fmla="*/ 178293 w 304800"/>
              <a:gd name="connsiteY17" fmla="*/ 150251 h 304800"/>
              <a:gd name="connsiteX18" fmla="*/ 175717 w 304800"/>
              <a:gd name="connsiteY18" fmla="*/ 152857 h 304800"/>
              <a:gd name="connsiteX19" fmla="*/ 163830 w 304800"/>
              <a:gd name="connsiteY19" fmla="*/ 175260 h 304800"/>
              <a:gd name="connsiteX20" fmla="*/ 152400 w 304800"/>
              <a:gd name="connsiteY20" fmla="*/ 186690 h 304800"/>
              <a:gd name="connsiteX21" fmla="*/ 140970 w 304800"/>
              <a:gd name="connsiteY21" fmla="*/ 175260 h 304800"/>
              <a:gd name="connsiteX22" fmla="*/ 156987 w 304800"/>
              <a:gd name="connsiteY22" fmla="*/ 139309 h 304800"/>
              <a:gd name="connsiteX23" fmla="*/ 159563 w 304800"/>
              <a:gd name="connsiteY23" fmla="*/ 136703 h 304800"/>
              <a:gd name="connsiteX24" fmla="*/ 171450 w 304800"/>
              <a:gd name="connsiteY24" fmla="*/ 114300 h 304800"/>
              <a:gd name="connsiteX25" fmla="*/ 152339 w 304800"/>
              <a:gd name="connsiteY25" fmla="*/ 95312 h 304800"/>
              <a:gd name="connsiteX26" fmla="*/ 133457 w 304800"/>
              <a:gd name="connsiteY26" fmla="*/ 112349 h 304800"/>
              <a:gd name="connsiteX27" fmla="*/ 133350 w 304800"/>
              <a:gd name="connsiteY27" fmla="*/ 114300 h 304800"/>
              <a:gd name="connsiteX28" fmla="*/ 121920 w 304800"/>
              <a:gd name="connsiteY28" fmla="*/ 125730 h 304800"/>
              <a:gd name="connsiteX29" fmla="*/ 110490 w 304800"/>
              <a:gd name="connsiteY29" fmla="*/ 114300 h 304800"/>
              <a:gd name="connsiteX30" fmla="*/ 152400 w 304800"/>
              <a:gd name="connsiteY30" fmla="*/ 7239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304800">
                <a:moveTo>
                  <a:pt x="152400" y="0"/>
                </a:moveTo>
                <a:cubicBezTo>
                  <a:pt x="236571" y="0"/>
                  <a:pt x="304800" y="68245"/>
                  <a:pt x="304800" y="152400"/>
                </a:cubicBezTo>
                <a:cubicBezTo>
                  <a:pt x="304800" y="236555"/>
                  <a:pt x="236571" y="304800"/>
                  <a:pt x="152400" y="304800"/>
                </a:cubicBezTo>
                <a:cubicBezTo>
                  <a:pt x="68229" y="304800"/>
                  <a:pt x="0" y="236555"/>
                  <a:pt x="0" y="152400"/>
                </a:cubicBezTo>
                <a:cubicBezTo>
                  <a:pt x="0" y="68245"/>
                  <a:pt x="68229" y="0"/>
                  <a:pt x="152400" y="0"/>
                </a:cubicBezTo>
                <a:close/>
                <a:moveTo>
                  <a:pt x="152400" y="25405"/>
                </a:moveTo>
                <a:cubicBezTo>
                  <a:pt x="82372" y="25405"/>
                  <a:pt x="25405" y="82372"/>
                  <a:pt x="25405" y="152400"/>
                </a:cubicBezTo>
                <a:cubicBezTo>
                  <a:pt x="25405" y="222428"/>
                  <a:pt x="82372" y="279395"/>
                  <a:pt x="152400" y="279395"/>
                </a:cubicBezTo>
                <a:cubicBezTo>
                  <a:pt x="222428" y="279395"/>
                  <a:pt x="279395" y="222428"/>
                  <a:pt x="279395" y="152400"/>
                </a:cubicBezTo>
                <a:cubicBezTo>
                  <a:pt x="279395" y="82372"/>
                  <a:pt x="222428" y="25405"/>
                  <a:pt x="152400" y="25405"/>
                </a:cubicBezTo>
                <a:close/>
                <a:moveTo>
                  <a:pt x="152400" y="205740"/>
                </a:moveTo>
                <a:cubicBezTo>
                  <a:pt x="160817" y="205740"/>
                  <a:pt x="167640" y="212563"/>
                  <a:pt x="167640" y="220980"/>
                </a:cubicBezTo>
                <a:cubicBezTo>
                  <a:pt x="167640" y="229397"/>
                  <a:pt x="160817" y="236220"/>
                  <a:pt x="152400" y="236220"/>
                </a:cubicBezTo>
                <a:cubicBezTo>
                  <a:pt x="143983" y="236220"/>
                  <a:pt x="137160" y="229397"/>
                  <a:pt x="137160" y="220980"/>
                </a:cubicBezTo>
                <a:cubicBezTo>
                  <a:pt x="137160" y="212563"/>
                  <a:pt x="143983" y="205740"/>
                  <a:pt x="152400" y="205740"/>
                </a:cubicBezTo>
                <a:close/>
                <a:moveTo>
                  <a:pt x="152400" y="72390"/>
                </a:moveTo>
                <a:cubicBezTo>
                  <a:pt x="175547" y="72390"/>
                  <a:pt x="194310" y="91154"/>
                  <a:pt x="194310" y="114300"/>
                </a:cubicBezTo>
                <a:cubicBezTo>
                  <a:pt x="194310" y="129692"/>
                  <a:pt x="189784" y="138288"/>
                  <a:pt x="178293" y="150251"/>
                </a:cubicBezTo>
                <a:lnTo>
                  <a:pt x="175717" y="152857"/>
                </a:lnTo>
                <a:cubicBezTo>
                  <a:pt x="166238" y="162336"/>
                  <a:pt x="163830" y="166360"/>
                  <a:pt x="163830" y="175260"/>
                </a:cubicBezTo>
                <a:cubicBezTo>
                  <a:pt x="163830" y="181572"/>
                  <a:pt x="158712" y="186690"/>
                  <a:pt x="152400" y="186690"/>
                </a:cubicBezTo>
                <a:cubicBezTo>
                  <a:pt x="146088" y="186690"/>
                  <a:pt x="140970" y="181572"/>
                  <a:pt x="140970" y="175260"/>
                </a:cubicBezTo>
                <a:cubicBezTo>
                  <a:pt x="140970" y="159868"/>
                  <a:pt x="145496" y="151272"/>
                  <a:pt x="156987" y="139309"/>
                </a:cubicBezTo>
                <a:lnTo>
                  <a:pt x="159563" y="136703"/>
                </a:lnTo>
                <a:cubicBezTo>
                  <a:pt x="169042" y="127224"/>
                  <a:pt x="171450" y="123200"/>
                  <a:pt x="171450" y="114300"/>
                </a:cubicBezTo>
                <a:cubicBezTo>
                  <a:pt x="171416" y="103779"/>
                  <a:pt x="162859" y="95278"/>
                  <a:pt x="152339" y="95312"/>
                </a:cubicBezTo>
                <a:cubicBezTo>
                  <a:pt x="142621" y="95343"/>
                  <a:pt x="134484" y="102685"/>
                  <a:pt x="133457" y="112349"/>
                </a:cubicBezTo>
                <a:lnTo>
                  <a:pt x="133350" y="114300"/>
                </a:lnTo>
                <a:cubicBezTo>
                  <a:pt x="133350" y="120613"/>
                  <a:pt x="128232" y="125730"/>
                  <a:pt x="121920" y="125730"/>
                </a:cubicBezTo>
                <a:cubicBezTo>
                  <a:pt x="115607" y="125730"/>
                  <a:pt x="110490" y="120613"/>
                  <a:pt x="110490" y="114300"/>
                </a:cubicBezTo>
                <a:cubicBezTo>
                  <a:pt x="110490" y="91154"/>
                  <a:pt x="129253" y="72390"/>
                  <a:pt x="152400" y="7239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56" name="Rounded Rectangle 55">
            <a:extLst>
              <a:ext uri="{FF2B5EF4-FFF2-40B4-BE49-F238E27FC236}">
                <a16:creationId xmlns:a16="http://schemas.microsoft.com/office/drawing/2014/main" id="{63BDA2E8-CC89-8D3F-8525-D7874ADEF765}"/>
              </a:ext>
            </a:extLst>
          </p:cNvPr>
          <p:cNvSpPr/>
          <p:nvPr/>
        </p:nvSpPr>
        <p:spPr bwMode="auto">
          <a:xfrm>
            <a:off x="615382" y="5173989"/>
            <a:ext cx="5243043" cy="1391953"/>
          </a:xfrm>
          <a:prstGeom prst="roundRect">
            <a:avLst>
              <a:gd name="adj" fmla="val 4803"/>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Freeform 27">
            <a:extLst>
              <a:ext uri="{FF2B5EF4-FFF2-40B4-BE49-F238E27FC236}">
                <a16:creationId xmlns:a16="http://schemas.microsoft.com/office/drawing/2014/main" id="{2855A4DA-90A9-2FD7-BFE7-9EF28520276C}"/>
              </a:ext>
              <a:ext uri="{C183D7F6-B498-43B3-948B-1728B52AA6E4}">
                <adec:decorative xmlns:adec="http://schemas.microsoft.com/office/drawing/2017/decorative" val="1"/>
              </a:ext>
            </a:extLst>
          </p:cNvPr>
          <p:cNvSpPr/>
          <p:nvPr/>
        </p:nvSpPr>
        <p:spPr bwMode="auto">
          <a:xfrm rot="5400000" flipV="1">
            <a:off x="-6097" y="5842846"/>
            <a:ext cx="1188720"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79" y="0"/>
                  <a:pt x="3298418" y="6823"/>
                  <a:pt x="3309449" y="17853"/>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13" name="TextBox 12">
            <a:extLst>
              <a:ext uri="{FF2B5EF4-FFF2-40B4-BE49-F238E27FC236}">
                <a16:creationId xmlns:a16="http://schemas.microsoft.com/office/drawing/2014/main" id="{60B65502-D314-D0F9-51E9-7FB1AFA5BA13}"/>
              </a:ext>
            </a:extLst>
          </p:cNvPr>
          <p:cNvSpPr txBox="1"/>
          <p:nvPr/>
        </p:nvSpPr>
        <p:spPr>
          <a:xfrm>
            <a:off x="861403" y="5917290"/>
            <a:ext cx="1025776" cy="215444"/>
          </a:xfrm>
          <a:prstGeom prst="rect">
            <a:avLst/>
          </a:prstGeom>
          <a:noFill/>
        </p:spPr>
        <p:txBody>
          <a:bodyPr wrap="square" lIns="0" tIns="0" rIns="0" bIns="0" anchor="ctr">
            <a:spAutoFit/>
          </a:bodyPr>
          <a:lstStyle>
            <a:defPPr>
              <a:defRPr lang="en-US"/>
            </a:defPPr>
            <a:lvl1pPr marR="0" lvl="0" indent="0" defTabSz="932472" fontAlgn="base">
              <a:spcBef>
                <a:spcPct val="0"/>
              </a:spcBef>
              <a:spcAft>
                <a:spcPts val="1200"/>
              </a:spcAft>
              <a:buClrTx/>
              <a:buSzTx/>
              <a:buFontTx/>
              <a:buNone/>
              <a:tabLst/>
              <a:defRPr kumimoji="0" sz="1400" b="0" i="0" u="none" strike="noStrike" cap="none" spc="0" normalizeH="0" baseline="0">
                <a:ln>
                  <a:noFill/>
                </a:ln>
                <a:gradFill>
                  <a:gsLst>
                    <a:gs pos="35000">
                      <a:srgbClr val="0078D4"/>
                    </a:gs>
                    <a:gs pos="0">
                      <a:srgbClr val="C03BC4"/>
                    </a:gs>
                  </a:gsLst>
                  <a:path path="circle">
                    <a:fillToRect l="100000" t="100000"/>
                  </a:path>
                </a:gradFill>
                <a:effectLst/>
                <a:uLnTx/>
                <a:uFillTx/>
                <a:latin typeface="+mj-lt"/>
                <a:ea typeface="Segoe UI" pitchFamily="34" charset="0"/>
                <a:cs typeface="Segoe UI Semibold" panose="020B0702040204020203" pitchFamily="34" charset="0"/>
              </a:defRPr>
            </a:lvl1p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0">
                      <a:srgbClr val="C03BC4"/>
                    </a:gs>
                    <a:gs pos="35000">
                      <a:srgbClr val="0078D4"/>
                    </a:gs>
                  </a:gsLst>
                  <a:path path="circle">
                    <a:fillToRect l="100000" t="100000"/>
                  </a:path>
                </a:gradFill>
                <a:effectLst/>
                <a:uLnTx/>
                <a:uFillTx/>
                <a:latin typeface="Segoe UI Semibold"/>
                <a:cs typeface="Segoe UI Semibold"/>
              </a:rPr>
              <a:t>IT roles</a:t>
            </a:r>
          </a:p>
        </p:txBody>
      </p:sp>
      <p:sp>
        <p:nvSpPr>
          <p:cNvPr id="14" name="Graphic 74" descr="Icon of a person with a checkmark">
            <a:extLst>
              <a:ext uri="{FF2B5EF4-FFF2-40B4-BE49-F238E27FC236}">
                <a16:creationId xmlns:a16="http://schemas.microsoft.com/office/drawing/2014/main" id="{CA73DF9F-25D7-9A86-573C-9DB9652E919E}"/>
              </a:ext>
            </a:extLst>
          </p:cNvPr>
          <p:cNvSpPr/>
          <p:nvPr/>
        </p:nvSpPr>
        <p:spPr>
          <a:xfrm>
            <a:off x="861403" y="5431380"/>
            <a:ext cx="315793" cy="337740"/>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122396 w 199986"/>
              <a:gd name="connsiteY5" fmla="*/ 144228 h 199986"/>
              <a:gd name="connsiteX6" fmla="*/ 115662 w 199986"/>
              <a:gd name="connsiteY6" fmla="*/ 144345 h 199986"/>
              <a:gd name="connsiteX7" fmla="*/ 115662 w 199986"/>
              <a:gd name="connsiteY7" fmla="*/ 150962 h 199986"/>
              <a:gd name="connsiteX8" fmla="*/ 134712 w 199986"/>
              <a:gd name="connsiteY8" fmla="*/ 170012 h 199986"/>
              <a:gd name="connsiteX9" fmla="*/ 141446 w 199986"/>
              <a:gd name="connsiteY9" fmla="*/ 170012 h 199986"/>
              <a:gd name="connsiteX10" fmla="*/ 179546 w 199986"/>
              <a:gd name="connsiteY10" fmla="*/ 131912 h 199986"/>
              <a:gd name="connsiteX11" fmla="*/ 179429 w 199986"/>
              <a:gd name="connsiteY11" fmla="*/ 125178 h 199986"/>
              <a:gd name="connsiteX12" fmla="*/ 172812 w 199986"/>
              <a:gd name="connsiteY12" fmla="*/ 125178 h 199986"/>
              <a:gd name="connsiteX13" fmla="*/ 138074 w 199986"/>
              <a:gd name="connsiteY13" fmla="*/ 159915 h 199986"/>
              <a:gd name="connsiteX14" fmla="*/ 122396 w 199986"/>
              <a:gd name="connsiteY14" fmla="*/ 144228 h 199986"/>
              <a:gd name="connsiteX15" fmla="*/ 95421 w 199986"/>
              <a:gd name="connsiteY15" fmla="*/ 114262 h 199986"/>
              <a:gd name="connsiteX16" fmla="*/ 88678 w 199986"/>
              <a:gd name="connsiteY16" fmla="*/ 128549 h 199986"/>
              <a:gd name="connsiteX17" fmla="*/ 21422 w 199986"/>
              <a:gd name="connsiteY17" fmla="*/ 128549 h 199986"/>
              <a:gd name="connsiteX18" fmla="*/ 14278 w 199986"/>
              <a:gd name="connsiteY18" fmla="*/ 135674 h 199986"/>
              <a:gd name="connsiteX19" fmla="*/ 14278 w 199986"/>
              <a:gd name="connsiteY19" fmla="*/ 135693 h 199986"/>
              <a:gd name="connsiteX20" fmla="*/ 14278 w 199986"/>
              <a:gd name="connsiteY20" fmla="*/ 141189 h 199986"/>
              <a:gd name="connsiteX21" fmla="*/ 19421 w 199986"/>
              <a:gd name="connsiteY21" fmla="*/ 155105 h 199986"/>
              <a:gd name="connsiteX22" fmla="*/ 76162 w 199986"/>
              <a:gd name="connsiteY22" fmla="*/ 176193 h 199986"/>
              <a:gd name="connsiteX23" fmla="*/ 92164 w 199986"/>
              <a:gd name="connsiteY23" fmla="*/ 175184 h 199986"/>
              <a:gd name="connsiteX24" fmla="*/ 100851 w 199986"/>
              <a:gd name="connsiteY24" fmla="*/ 188195 h 199986"/>
              <a:gd name="connsiteX25" fmla="*/ 76162 w 199986"/>
              <a:gd name="connsiteY25" fmla="*/ 190481 h 199986"/>
              <a:gd name="connsiteX26" fmla="*/ 8553 w 199986"/>
              <a:gd name="connsiteY26" fmla="*/ 164382 h 199986"/>
              <a:gd name="connsiteX27" fmla="*/ 0 w 199986"/>
              <a:gd name="connsiteY27" fmla="*/ 141189 h 199986"/>
              <a:gd name="connsiteX28" fmla="*/ 0 w 199986"/>
              <a:gd name="connsiteY28" fmla="*/ 135693 h 199986"/>
              <a:gd name="connsiteX29" fmla="*/ 21412 w 199986"/>
              <a:gd name="connsiteY29" fmla="*/ 114262 h 199986"/>
              <a:gd name="connsiteX30" fmla="*/ 21422 w 199986"/>
              <a:gd name="connsiteY30" fmla="*/ 114262 h 199986"/>
              <a:gd name="connsiteX31" fmla="*/ 95431 w 199986"/>
              <a:gd name="connsiteY31" fmla="*/ 114262 h 199986"/>
              <a:gd name="connsiteX32" fmla="*/ 76162 w 199986"/>
              <a:gd name="connsiteY32" fmla="*/ 0 h 199986"/>
              <a:gd name="connsiteX33" fmla="*/ 123787 w 199986"/>
              <a:gd name="connsiteY33" fmla="*/ 47625 h 199986"/>
              <a:gd name="connsiteX34" fmla="*/ 76162 w 199986"/>
              <a:gd name="connsiteY34" fmla="*/ 95250 h 199986"/>
              <a:gd name="connsiteX35" fmla="*/ 28537 w 199986"/>
              <a:gd name="connsiteY35" fmla="*/ 47625 h 199986"/>
              <a:gd name="connsiteX36" fmla="*/ 76162 w 199986"/>
              <a:gd name="connsiteY36" fmla="*/ 0 h 199986"/>
              <a:gd name="connsiteX37" fmla="*/ 76162 w 199986"/>
              <a:gd name="connsiteY37" fmla="*/ 14288 h 199986"/>
              <a:gd name="connsiteX38" fmla="*/ 42824 w 199986"/>
              <a:gd name="connsiteY38" fmla="*/ 47625 h 199986"/>
              <a:gd name="connsiteX39" fmla="*/ 76162 w 199986"/>
              <a:gd name="connsiteY39" fmla="*/ 80963 h 199986"/>
              <a:gd name="connsiteX40" fmla="*/ 109499 w 199986"/>
              <a:gd name="connsiteY40" fmla="*/ 47625 h 199986"/>
              <a:gd name="connsiteX41" fmla="*/ 76162 w 199986"/>
              <a:gd name="connsiteY41" fmla="*/ 14288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95421" y="114262"/>
                </a:moveTo>
                <a:cubicBezTo>
                  <a:pt x="92571" y="118716"/>
                  <a:pt x="90304" y="123517"/>
                  <a:pt x="88678" y="128549"/>
                </a:cubicBezTo>
                <a:lnTo>
                  <a:pt x="21422" y="128549"/>
                </a:lnTo>
                <a:cubicBezTo>
                  <a:pt x="17482" y="128544"/>
                  <a:pt x="14283" y="131734"/>
                  <a:pt x="14278" y="135674"/>
                </a:cubicBezTo>
                <a:cubicBezTo>
                  <a:pt x="14278" y="135681"/>
                  <a:pt x="14278" y="135686"/>
                  <a:pt x="14278" y="135693"/>
                </a:cubicBezTo>
                <a:lnTo>
                  <a:pt x="14278" y="141189"/>
                </a:lnTo>
                <a:cubicBezTo>
                  <a:pt x="14278" y="146294"/>
                  <a:pt x="16107" y="151228"/>
                  <a:pt x="19421" y="155105"/>
                </a:cubicBezTo>
                <a:cubicBezTo>
                  <a:pt x="31356" y="169088"/>
                  <a:pt x="50082" y="176193"/>
                  <a:pt x="76162" y="176193"/>
                </a:cubicBezTo>
                <a:cubicBezTo>
                  <a:pt x="81848" y="176193"/>
                  <a:pt x="87173" y="175851"/>
                  <a:pt x="92164" y="175184"/>
                </a:cubicBezTo>
                <a:cubicBezTo>
                  <a:pt x="94498" y="179899"/>
                  <a:pt x="97431" y="184261"/>
                  <a:pt x="100851" y="188195"/>
                </a:cubicBezTo>
                <a:cubicBezTo>
                  <a:pt x="93269" y="189719"/>
                  <a:pt x="85039" y="190481"/>
                  <a:pt x="76162" y="190481"/>
                </a:cubicBezTo>
                <a:cubicBezTo>
                  <a:pt x="46196" y="190481"/>
                  <a:pt x="23470" y="181861"/>
                  <a:pt x="8553" y="164382"/>
                </a:cubicBezTo>
                <a:cubicBezTo>
                  <a:pt x="3033" y="157916"/>
                  <a:pt x="0" y="149692"/>
                  <a:pt x="0" y="141189"/>
                </a:cubicBezTo>
                <a:lnTo>
                  <a:pt x="0" y="135693"/>
                </a:lnTo>
                <a:cubicBezTo>
                  <a:pt x="-5" y="123862"/>
                  <a:pt x="9581" y="114268"/>
                  <a:pt x="21412" y="114262"/>
                </a:cubicBezTo>
                <a:cubicBezTo>
                  <a:pt x="21415" y="114262"/>
                  <a:pt x="21419" y="114262"/>
                  <a:pt x="21422" y="114262"/>
                </a:cubicBezTo>
                <a:lnTo>
                  <a:pt x="95431" y="114262"/>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moveTo>
                  <a:pt x="76162" y="14288"/>
                </a:moveTo>
                <a:cubicBezTo>
                  <a:pt x="57750" y="14288"/>
                  <a:pt x="42824" y="29213"/>
                  <a:pt x="42824" y="47625"/>
                </a:cubicBezTo>
                <a:cubicBezTo>
                  <a:pt x="42824" y="66037"/>
                  <a:pt x="57750" y="80963"/>
                  <a:pt x="76162" y="80963"/>
                </a:cubicBezTo>
                <a:cubicBezTo>
                  <a:pt x="94574" y="80963"/>
                  <a:pt x="109499" y="66037"/>
                  <a:pt x="109499" y="47625"/>
                </a:cubicBezTo>
                <a:cubicBezTo>
                  <a:pt x="109499" y="29213"/>
                  <a:pt x="94574" y="14288"/>
                  <a:pt x="76162" y="14288"/>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34" name="TextBox 33">
            <a:extLst>
              <a:ext uri="{FF2B5EF4-FFF2-40B4-BE49-F238E27FC236}">
                <a16:creationId xmlns:a16="http://schemas.microsoft.com/office/drawing/2014/main" id="{7AE3A86E-7E8E-F067-8166-2A447C974BD4}"/>
              </a:ext>
            </a:extLst>
          </p:cNvPr>
          <p:cNvSpPr txBox="1"/>
          <p:nvPr/>
        </p:nvSpPr>
        <p:spPr>
          <a:xfrm>
            <a:off x="10460635" y="6090919"/>
            <a:ext cx="1760097"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Improve Employee Experience</a:t>
            </a:r>
          </a:p>
        </p:txBody>
      </p:sp>
      <p:sp>
        <p:nvSpPr>
          <p:cNvPr id="63" name="Text Placeholder 10">
            <a:extLst>
              <a:ext uri="{FF2B5EF4-FFF2-40B4-BE49-F238E27FC236}">
                <a16:creationId xmlns:a16="http://schemas.microsoft.com/office/drawing/2014/main" id="{A8E46490-F92A-40D7-125A-419510E98521}"/>
              </a:ext>
            </a:extLst>
          </p:cNvPr>
          <p:cNvSpPr txBox="1">
            <a:spLocks/>
          </p:cNvSpPr>
          <p:nvPr/>
        </p:nvSpPr>
        <p:spPr>
          <a:xfrm>
            <a:off x="1984039" y="6117163"/>
            <a:ext cx="846758" cy="307777"/>
          </a:xfrm>
          <a:prstGeom prst="rect">
            <a:avLst/>
          </a:prstGeom>
        </p:spPr>
        <p:txBody>
          <a:bodyPr vert="horz" wrap="square" lIns="0" tIns="0" rIns="0" bIns="0" rtlCol="0">
            <a:spAutoFit/>
          </a:bodyPr>
          <a:lstStyle>
            <a:defPPr>
              <a:defRPr lang="en-US"/>
            </a:defPPr>
            <a:lvl1pPr marR="0" indent="0" defTabSz="582780" fontAlgn="auto">
              <a:lnSpc>
                <a:spcPct val="100000"/>
              </a:lnSpc>
              <a:spcBef>
                <a:spcPct val="0"/>
              </a:spcBef>
              <a:spcAft>
                <a:spcPts val="0"/>
              </a:spcAft>
              <a:buClrTx/>
              <a:buSzTx/>
              <a:buFont typeface="Wingdings" panose="05000000000000000000" pitchFamily="2" charset="2"/>
              <a:buNone/>
              <a:tabLst/>
              <a:defRPr sz="1000" spc="0" baseline="0">
                <a:solidFill>
                  <a:srgbClr val="000000"/>
                </a:solidFill>
                <a:latin typeface="+mj-l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Developer and Analyst</a:t>
            </a:r>
          </a:p>
        </p:txBody>
      </p:sp>
      <p:sp>
        <p:nvSpPr>
          <p:cNvPr id="64" name="Text Placeholder 10">
            <a:extLst>
              <a:ext uri="{FF2B5EF4-FFF2-40B4-BE49-F238E27FC236}">
                <a16:creationId xmlns:a16="http://schemas.microsoft.com/office/drawing/2014/main" id="{A6B33CAE-0265-D29F-5CD9-B671F69C61D5}"/>
              </a:ext>
            </a:extLst>
          </p:cNvPr>
          <p:cNvSpPr txBox="1">
            <a:spLocks/>
          </p:cNvSpPr>
          <p:nvPr/>
        </p:nvSpPr>
        <p:spPr>
          <a:xfrm>
            <a:off x="3936742" y="6117163"/>
            <a:ext cx="599956" cy="307777"/>
          </a:xfrm>
          <a:prstGeom prst="rect">
            <a:avLst/>
          </a:prstGeom>
        </p:spPr>
        <p:txBody>
          <a:bodyPr vert="horz" wrap="square" lIns="0" tIns="0" rIns="0" bIns="0" rtlCol="0">
            <a:spAutoFit/>
          </a:bodyPr>
          <a:lstStyle>
            <a:defPPr>
              <a:defRPr lang="en-US"/>
            </a:defPPr>
            <a:lvl1pPr marR="0" indent="0" defTabSz="582780" fontAlgn="auto">
              <a:lnSpc>
                <a:spcPct val="100000"/>
              </a:lnSpc>
              <a:spcBef>
                <a:spcPct val="0"/>
              </a:spcBef>
              <a:spcAft>
                <a:spcPts val="0"/>
              </a:spcAft>
              <a:buClrTx/>
              <a:buSzTx/>
              <a:buFont typeface="Wingdings" panose="05000000000000000000" pitchFamily="2" charset="2"/>
              <a:buNone/>
              <a:tabLst/>
              <a:defRPr sz="1000" spc="0" baseline="0">
                <a:solidFill>
                  <a:srgbClr val="000000"/>
                </a:solidFill>
                <a:latin typeface="+mj-l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Project Manager</a:t>
            </a:r>
          </a:p>
        </p:txBody>
      </p:sp>
      <p:sp>
        <p:nvSpPr>
          <p:cNvPr id="65" name="Text Placeholder 10">
            <a:extLst>
              <a:ext uri="{FF2B5EF4-FFF2-40B4-BE49-F238E27FC236}">
                <a16:creationId xmlns:a16="http://schemas.microsoft.com/office/drawing/2014/main" id="{F2551F4D-797A-01DC-18F3-A0881BC5A72B}"/>
              </a:ext>
            </a:extLst>
          </p:cNvPr>
          <p:cNvSpPr txBox="1">
            <a:spLocks/>
          </p:cNvSpPr>
          <p:nvPr/>
        </p:nvSpPr>
        <p:spPr>
          <a:xfrm>
            <a:off x="3015679" y="6117163"/>
            <a:ext cx="612780" cy="307777"/>
          </a:xfrm>
          <a:prstGeom prst="rect">
            <a:avLst/>
          </a:prstGeom>
        </p:spPr>
        <p:txBody>
          <a:bodyPr vert="horz" wrap="square" lIns="0" tIns="0" rIns="0" bIns="0" rtlCol="0">
            <a:spAutoFit/>
          </a:bodyPr>
          <a:lstStyle>
            <a:defPPr>
              <a:defRPr lang="en-US"/>
            </a:defPPr>
            <a:lvl1pPr marR="0" indent="0" defTabSz="582780" fontAlgn="auto">
              <a:lnSpc>
                <a:spcPct val="100000"/>
              </a:lnSpc>
              <a:spcBef>
                <a:spcPct val="0"/>
              </a:spcBef>
              <a:spcAft>
                <a:spcPts val="0"/>
              </a:spcAft>
              <a:buClrTx/>
              <a:buSzTx/>
              <a:buFont typeface="Wingdings" panose="05000000000000000000" pitchFamily="2" charset="2"/>
              <a:buNone/>
              <a:tabLst/>
              <a:defRPr sz="1000" spc="0" baseline="0">
                <a:solidFill>
                  <a:srgbClr val="000000"/>
                </a:solidFill>
                <a:latin typeface="+mj-l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IT Manager</a:t>
            </a:r>
          </a:p>
        </p:txBody>
      </p:sp>
      <p:sp>
        <p:nvSpPr>
          <p:cNvPr id="17" name="Text Placeholder 10">
            <a:extLst>
              <a:ext uri="{FF2B5EF4-FFF2-40B4-BE49-F238E27FC236}">
                <a16:creationId xmlns:a16="http://schemas.microsoft.com/office/drawing/2014/main" id="{174EB365-1EA7-A24E-5AF5-BDDBF95BC3C3}"/>
              </a:ext>
            </a:extLst>
          </p:cNvPr>
          <p:cNvSpPr txBox="1">
            <a:spLocks/>
          </p:cNvSpPr>
          <p:nvPr/>
        </p:nvSpPr>
        <p:spPr>
          <a:xfrm>
            <a:off x="4778188" y="6117163"/>
            <a:ext cx="746369" cy="307777"/>
          </a:xfrm>
          <a:prstGeom prst="rect">
            <a:avLst/>
          </a:prstGeom>
        </p:spPr>
        <p:txBody>
          <a:bodyPr vert="horz" wrap="square" lIns="0" tIns="0" rIns="0" bIns="0" rtlCol="0">
            <a:spAutoFit/>
          </a:bodyPr>
          <a:lstStyle>
            <a:defPPr>
              <a:defRPr lang="en-US"/>
            </a:defPPr>
            <a:lvl1pPr marR="0" indent="0" defTabSz="582780" fontAlgn="auto">
              <a:lnSpc>
                <a:spcPct val="100000"/>
              </a:lnSpc>
              <a:spcBef>
                <a:spcPct val="0"/>
              </a:spcBef>
              <a:spcAft>
                <a:spcPts val="0"/>
              </a:spcAft>
              <a:buClrTx/>
              <a:buSzTx/>
              <a:buFont typeface="Wingdings" panose="05000000000000000000" pitchFamily="2" charset="2"/>
              <a:buNone/>
              <a:tabLst/>
              <a:defRPr sz="1000" spc="0" baseline="0">
                <a:solidFill>
                  <a:srgbClr val="000000"/>
                </a:solidFill>
                <a:latin typeface="+mj-l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Support Specialist</a:t>
            </a:r>
          </a:p>
        </p:txBody>
      </p:sp>
      <p:sp>
        <p:nvSpPr>
          <p:cNvPr id="19" name="Rounded Rectangle 56">
            <a:extLst>
              <a:ext uri="{FF2B5EF4-FFF2-40B4-BE49-F238E27FC236}">
                <a16:creationId xmlns:a16="http://schemas.microsoft.com/office/drawing/2014/main" id="{A649AE0F-39CE-6510-5D01-66E176FADC05}"/>
              </a:ext>
            </a:extLst>
          </p:cNvPr>
          <p:cNvSpPr/>
          <p:nvPr/>
        </p:nvSpPr>
        <p:spPr bwMode="auto">
          <a:xfrm>
            <a:off x="6006247" y="1201223"/>
            <a:ext cx="5949192" cy="1224454"/>
          </a:xfrm>
          <a:prstGeom prst="roundRect">
            <a:avLst>
              <a:gd name="adj" fmla="val 6488"/>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B132ABE3-426A-23B7-98CF-48788ADD59F5}"/>
              </a:ext>
            </a:extLst>
          </p:cNvPr>
          <p:cNvSpPr txBox="1">
            <a:spLocks/>
          </p:cNvSpPr>
          <p:nvPr/>
        </p:nvSpPr>
        <p:spPr>
          <a:xfrm>
            <a:off x="6246396" y="1294362"/>
            <a:ext cx="5428409" cy="215444"/>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35000">
                      <a:srgbClr val="0078D4"/>
                    </a:gs>
                    <a:gs pos="0">
                      <a:srgbClr val="C03BC4"/>
                    </a:gs>
                  </a:gsLst>
                  <a:path path="circle">
                    <a:fillToRect l="100000" t="100000"/>
                  </a:path>
                </a:gradFill>
                <a:effectLst/>
                <a:uLnTx/>
                <a:uFillTx/>
                <a:latin typeface="Segoe UI Semibold"/>
                <a:ea typeface="+mn-ea"/>
                <a:cs typeface="Segoe UI Semibold" panose="020B0702040204020203" pitchFamily="34" charset="0"/>
              </a:rPr>
              <a:t>Transform IT processes</a:t>
            </a:r>
          </a:p>
        </p:txBody>
      </p:sp>
      <p:sp>
        <p:nvSpPr>
          <p:cNvPr id="22" name="Text Placeholder 10">
            <a:extLst>
              <a:ext uri="{FF2B5EF4-FFF2-40B4-BE49-F238E27FC236}">
                <a16:creationId xmlns:a16="http://schemas.microsoft.com/office/drawing/2014/main" id="{055C9F4C-F9D3-6668-F970-FAD79EF22002}"/>
              </a:ext>
            </a:extLst>
          </p:cNvPr>
          <p:cNvSpPr txBox="1">
            <a:spLocks/>
          </p:cNvSpPr>
          <p:nvPr/>
        </p:nvSpPr>
        <p:spPr>
          <a:xfrm>
            <a:off x="6303483" y="1991633"/>
            <a:ext cx="81745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Capacity management</a:t>
            </a:r>
          </a:p>
        </p:txBody>
      </p:sp>
      <p:sp>
        <p:nvSpPr>
          <p:cNvPr id="31" name="Text Placeholder 10">
            <a:extLst>
              <a:ext uri="{FF2B5EF4-FFF2-40B4-BE49-F238E27FC236}">
                <a16:creationId xmlns:a16="http://schemas.microsoft.com/office/drawing/2014/main" id="{0C669EF8-F2F4-FA20-0B20-00B21D6EA7AF}"/>
              </a:ext>
            </a:extLst>
          </p:cNvPr>
          <p:cNvSpPr txBox="1">
            <a:spLocks/>
          </p:cNvSpPr>
          <p:nvPr/>
        </p:nvSpPr>
        <p:spPr>
          <a:xfrm>
            <a:off x="10637279" y="1991633"/>
            <a:ext cx="1093949"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Service</a:t>
            </a:r>
          </a:p>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 operations</a:t>
            </a:r>
          </a:p>
        </p:txBody>
      </p:sp>
      <p:sp>
        <p:nvSpPr>
          <p:cNvPr id="57" name="Rounded Rectangle 56">
            <a:extLst>
              <a:ext uri="{FF2B5EF4-FFF2-40B4-BE49-F238E27FC236}">
                <a16:creationId xmlns:a16="http://schemas.microsoft.com/office/drawing/2014/main" id="{FA6B3AE0-BB2A-54E0-5476-CC3E341A8ACD}"/>
              </a:ext>
            </a:extLst>
          </p:cNvPr>
          <p:cNvSpPr/>
          <p:nvPr/>
        </p:nvSpPr>
        <p:spPr bwMode="auto">
          <a:xfrm>
            <a:off x="6005232" y="2550357"/>
            <a:ext cx="5949192" cy="3763933"/>
          </a:xfrm>
          <a:prstGeom prst="roundRect">
            <a:avLst>
              <a:gd name="adj" fmla="val 1659"/>
            </a:avLst>
          </a:prstGeom>
          <a:solidFill>
            <a:schemeClr val="bg1"/>
          </a:solidFill>
          <a:ln>
            <a:solidFill>
              <a:schemeClr val="bg2"/>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6" name="TextBox 25">
            <a:extLst>
              <a:ext uri="{FF2B5EF4-FFF2-40B4-BE49-F238E27FC236}">
                <a16:creationId xmlns:a16="http://schemas.microsoft.com/office/drawing/2014/main" id="{E831503E-8067-FEC8-F57A-F2BBA24E9473}"/>
              </a:ext>
            </a:extLst>
          </p:cNvPr>
          <p:cNvSpPr txBox="1">
            <a:spLocks/>
          </p:cNvSpPr>
          <p:nvPr/>
        </p:nvSpPr>
        <p:spPr>
          <a:xfrm>
            <a:off x="6262867" y="2694934"/>
            <a:ext cx="5428409" cy="215444"/>
          </a:xfrm>
          <a:prstGeom prst="rect">
            <a:avLst/>
          </a:prstGeom>
          <a:noFill/>
        </p:spPr>
        <p:txBody>
          <a:bodyPr wrap="square" lIns="0" tIns="0" rIns="0" bIns="0">
            <a:spAutoFit/>
          </a:bodyPr>
          <a:lstStyle>
            <a:defPPr>
              <a:defRPr lang="en-US"/>
            </a:defPPr>
            <a:lvl1pPr defTabSz="932472" fontAlgn="base">
              <a:spcBef>
                <a:spcPct val="0"/>
              </a:spcBef>
              <a:spcAft>
                <a:spcPts val="1200"/>
              </a:spcAft>
              <a:defRPr sz="1400">
                <a:gradFill>
                  <a:gsLst>
                    <a:gs pos="35000">
                      <a:srgbClr val="0078D4"/>
                    </a:gs>
                    <a:gs pos="0">
                      <a:srgbClr val="C03BC4"/>
                    </a:gs>
                  </a:gsLst>
                  <a:path path="circle">
                    <a:fillToRect l="100000" t="100000"/>
                  </a:path>
                </a:gradFill>
                <a:latin typeface="+mj-lt"/>
                <a:cs typeface="Segoe UI Semibold" panose="020B0702040204020203" pitchFamily="34" charset="0"/>
              </a:defRPr>
            </a:lvl1p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35000">
                      <a:srgbClr val="0078D4"/>
                    </a:gs>
                    <a:gs pos="0">
                      <a:srgbClr val="C03BC4"/>
                    </a:gs>
                  </a:gsLst>
                  <a:path path="circle">
                    <a:fillToRect l="100000" t="100000"/>
                  </a:path>
                </a:gradFill>
                <a:effectLst/>
                <a:uLnTx/>
                <a:uFillTx/>
                <a:latin typeface="Segoe UI Semibold"/>
                <a:ea typeface="+mn-ea"/>
                <a:cs typeface="Segoe UI Semibold" panose="020B0702040204020203" pitchFamily="34" charset="0"/>
              </a:rPr>
              <a:t>Microsoft Copilot opportunity to impact key departmental KPIs</a:t>
            </a:r>
          </a:p>
        </p:txBody>
      </p:sp>
      <p:cxnSp>
        <p:nvCxnSpPr>
          <p:cNvPr id="42" name="Straight Connector 41">
            <a:extLst>
              <a:ext uri="{FF2B5EF4-FFF2-40B4-BE49-F238E27FC236}">
                <a16:creationId xmlns:a16="http://schemas.microsoft.com/office/drawing/2014/main" id="{E8022671-7767-2D85-AEAA-76BBC80CE84D}"/>
              </a:ext>
              <a:ext uri="{C183D7F6-B498-43B3-948B-1728B52AA6E4}">
                <adec:decorative xmlns:adec="http://schemas.microsoft.com/office/drawing/2017/decorative" val="1"/>
              </a:ext>
            </a:extLst>
          </p:cNvPr>
          <p:cNvCxnSpPr>
            <a:cxnSpLocks/>
          </p:cNvCxnSpPr>
          <p:nvPr/>
        </p:nvCxnSpPr>
        <p:spPr>
          <a:xfrm>
            <a:off x="6006247" y="3931030"/>
            <a:ext cx="5948177" cy="0"/>
          </a:xfrm>
          <a:prstGeom prst="line">
            <a:avLst/>
          </a:prstGeom>
          <a:ln w="6350" cap="rnd">
            <a:solidFill>
              <a:schemeClr val="bg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9EACE75-2F4C-B53E-C04B-9C73A52DD76F}"/>
              </a:ext>
              <a:ext uri="{C183D7F6-B498-43B3-948B-1728B52AA6E4}">
                <adec:decorative xmlns:adec="http://schemas.microsoft.com/office/drawing/2017/decorative" val="1"/>
              </a:ext>
            </a:extLst>
          </p:cNvPr>
          <p:cNvCxnSpPr>
            <a:cxnSpLocks/>
          </p:cNvCxnSpPr>
          <p:nvPr/>
        </p:nvCxnSpPr>
        <p:spPr>
          <a:xfrm>
            <a:off x="6006247" y="4584671"/>
            <a:ext cx="5948177" cy="0"/>
          </a:xfrm>
          <a:prstGeom prst="line">
            <a:avLst/>
          </a:prstGeom>
          <a:ln w="6350" cap="rnd">
            <a:solidFill>
              <a:schemeClr val="bg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B2C402-B237-1772-4F88-DAEE569026F7}"/>
              </a:ext>
            </a:extLst>
          </p:cNvPr>
          <p:cNvSpPr txBox="1"/>
          <p:nvPr/>
        </p:nvSpPr>
        <p:spPr>
          <a:xfrm>
            <a:off x="6677881" y="6032320"/>
            <a:ext cx="960199"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Revenue growth</a:t>
            </a:r>
          </a:p>
        </p:txBody>
      </p:sp>
      <p:sp>
        <p:nvSpPr>
          <p:cNvPr id="33" name="TextBox 32">
            <a:extLst>
              <a:ext uri="{FF2B5EF4-FFF2-40B4-BE49-F238E27FC236}">
                <a16:creationId xmlns:a16="http://schemas.microsoft.com/office/drawing/2014/main" id="{C4142C71-CF85-F2D0-4AD3-65ADC0BC07E1}"/>
              </a:ext>
            </a:extLst>
          </p:cNvPr>
          <p:cNvSpPr txBox="1"/>
          <p:nvPr/>
        </p:nvSpPr>
        <p:spPr>
          <a:xfrm>
            <a:off x="8305535" y="6032320"/>
            <a:ext cx="1604606"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Cost savings and avoidance</a:t>
            </a:r>
          </a:p>
        </p:txBody>
      </p:sp>
      <p:sp>
        <p:nvSpPr>
          <p:cNvPr id="35" name="Graphic 47" descr="Icon of a piggy bank ">
            <a:extLst>
              <a:ext uri="{FF2B5EF4-FFF2-40B4-BE49-F238E27FC236}">
                <a16:creationId xmlns:a16="http://schemas.microsoft.com/office/drawing/2014/main" id="{82F915E3-0C01-44A4-7A41-B3F81CC032FD}"/>
              </a:ext>
            </a:extLst>
          </p:cNvPr>
          <p:cNvSpPr>
            <a:spLocks noChangeAspect="1"/>
          </p:cNvSpPr>
          <p:nvPr/>
        </p:nvSpPr>
        <p:spPr>
          <a:xfrm>
            <a:off x="7925478" y="6012548"/>
            <a:ext cx="200060" cy="193432"/>
          </a:xfrm>
          <a:custGeom>
            <a:avLst/>
            <a:gdLst>
              <a:gd name="connsiteX0" fmla="*/ 150403 w 372234"/>
              <a:gd name="connsiteY0" fmla="*/ 26554 h 359903"/>
              <a:gd name="connsiteX1" fmla="*/ 177466 w 372234"/>
              <a:gd name="connsiteY1" fmla="*/ 38837 h 359903"/>
              <a:gd name="connsiteX2" fmla="*/ 168732 w 372234"/>
              <a:gd name="connsiteY2" fmla="*/ 65624 h 359903"/>
              <a:gd name="connsiteX3" fmla="*/ 134547 w 372234"/>
              <a:gd name="connsiteY3" fmla="*/ 49532 h 359903"/>
              <a:gd name="connsiteX4" fmla="*/ 120976 w 372234"/>
              <a:gd name="connsiteY4" fmla="*/ 39162 h 359903"/>
              <a:gd name="connsiteX5" fmla="*/ 120976 w 372234"/>
              <a:gd name="connsiteY5" fmla="*/ 80727 h 359903"/>
              <a:gd name="connsiteX6" fmla="*/ 112224 w 372234"/>
              <a:gd name="connsiteY6" fmla="*/ 93679 h 359903"/>
              <a:gd name="connsiteX7" fmla="*/ 112108 w 372234"/>
              <a:gd name="connsiteY7" fmla="*/ 93727 h 359903"/>
              <a:gd name="connsiteX8" fmla="*/ 111522 w 372234"/>
              <a:gd name="connsiteY8" fmla="*/ 93976 h 359903"/>
              <a:gd name="connsiteX9" fmla="*/ 109035 w 372234"/>
              <a:gd name="connsiteY9" fmla="*/ 95103 h 359903"/>
              <a:gd name="connsiteX10" fmla="*/ 99984 w 372234"/>
              <a:gd name="connsiteY10" fmla="*/ 99827 h 359903"/>
              <a:gd name="connsiteX11" fmla="*/ 75011 w 372234"/>
              <a:gd name="connsiteY11" fmla="*/ 118515 h 359903"/>
              <a:gd name="connsiteX12" fmla="*/ 58428 w 372234"/>
              <a:gd name="connsiteY12" fmla="*/ 147096 h 359903"/>
              <a:gd name="connsiteX13" fmla="*/ 31400 w 372234"/>
              <a:gd name="connsiteY13" fmla="*/ 171071 h 359903"/>
              <a:gd name="connsiteX14" fmla="*/ 27918 w 372234"/>
              <a:gd name="connsiteY14" fmla="*/ 175183 h 359903"/>
              <a:gd name="connsiteX15" fmla="*/ 27918 w 372234"/>
              <a:gd name="connsiteY15" fmla="*/ 207807 h 359903"/>
              <a:gd name="connsiteX16" fmla="*/ 33181 w 372234"/>
              <a:gd name="connsiteY16" fmla="*/ 214021 h 359903"/>
              <a:gd name="connsiteX17" fmla="*/ 59085 w 372234"/>
              <a:gd name="connsiteY17" fmla="*/ 232745 h 359903"/>
              <a:gd name="connsiteX18" fmla="*/ 84317 w 372234"/>
              <a:gd name="connsiteY18" fmla="*/ 266279 h 359903"/>
              <a:gd name="connsiteX19" fmla="*/ 113807 w 372234"/>
              <a:gd name="connsiteY19" fmla="*/ 285613 h 359903"/>
              <a:gd name="connsiteX20" fmla="*/ 124606 w 372234"/>
              <a:gd name="connsiteY20" fmla="*/ 289427 h 359903"/>
              <a:gd name="connsiteX21" fmla="*/ 127546 w 372234"/>
              <a:gd name="connsiteY21" fmla="*/ 290197 h 359903"/>
              <a:gd name="connsiteX22" fmla="*/ 128214 w 372234"/>
              <a:gd name="connsiteY22" fmla="*/ 290348 h 359903"/>
              <a:gd name="connsiteX23" fmla="*/ 128304 w 372234"/>
              <a:gd name="connsiteY23" fmla="*/ 290369 h 359903"/>
              <a:gd name="connsiteX24" fmla="*/ 128324 w 372234"/>
              <a:gd name="connsiteY24" fmla="*/ 290372 h 359903"/>
              <a:gd name="connsiteX25" fmla="*/ 139588 w 372234"/>
              <a:gd name="connsiteY25" fmla="*/ 304069 h 359903"/>
              <a:gd name="connsiteX26" fmla="*/ 139588 w 372234"/>
              <a:gd name="connsiteY26" fmla="*/ 327333 h 359903"/>
              <a:gd name="connsiteX27" fmla="*/ 144241 w 372234"/>
              <a:gd name="connsiteY27" fmla="*/ 331986 h 359903"/>
              <a:gd name="connsiteX28" fmla="*/ 167505 w 372234"/>
              <a:gd name="connsiteY28" fmla="*/ 331986 h 359903"/>
              <a:gd name="connsiteX29" fmla="*/ 195423 w 372234"/>
              <a:gd name="connsiteY29" fmla="*/ 304069 h 359903"/>
              <a:gd name="connsiteX30" fmla="*/ 232646 w 372234"/>
              <a:gd name="connsiteY30" fmla="*/ 304069 h 359903"/>
              <a:gd name="connsiteX31" fmla="*/ 260564 w 372234"/>
              <a:gd name="connsiteY31" fmla="*/ 331986 h 359903"/>
              <a:gd name="connsiteX32" fmla="*/ 283829 w 372234"/>
              <a:gd name="connsiteY32" fmla="*/ 331986 h 359903"/>
              <a:gd name="connsiteX33" fmla="*/ 288481 w 372234"/>
              <a:gd name="connsiteY33" fmla="*/ 327333 h 359903"/>
              <a:gd name="connsiteX34" fmla="*/ 288481 w 372234"/>
              <a:gd name="connsiteY34" fmla="*/ 285457 h 359903"/>
              <a:gd name="connsiteX35" fmla="*/ 296146 w 372234"/>
              <a:gd name="connsiteY35" fmla="*/ 272996 h 359903"/>
              <a:gd name="connsiteX36" fmla="*/ 296393 w 372234"/>
              <a:gd name="connsiteY36" fmla="*/ 272864 h 359903"/>
              <a:gd name="connsiteX37" fmla="*/ 297700 w 372234"/>
              <a:gd name="connsiteY37" fmla="*/ 272116 h 359903"/>
              <a:gd name="connsiteX38" fmla="*/ 302991 w 372234"/>
              <a:gd name="connsiteY38" fmla="*/ 268615 h 359903"/>
              <a:gd name="connsiteX39" fmla="*/ 319760 w 372234"/>
              <a:gd name="connsiteY39" fmla="*/ 253108 h 359903"/>
              <a:gd name="connsiteX40" fmla="*/ 344317 w 372234"/>
              <a:gd name="connsiteY40" fmla="*/ 183093 h 359903"/>
              <a:gd name="connsiteX41" fmla="*/ 334849 w 372234"/>
              <a:gd name="connsiteY41" fmla="*/ 136794 h 359903"/>
              <a:gd name="connsiteX42" fmla="*/ 349703 w 372234"/>
              <a:gd name="connsiteY42" fmla="*/ 107463 h 359903"/>
              <a:gd name="connsiteX43" fmla="*/ 354949 w 372234"/>
              <a:gd name="connsiteY43" fmla="*/ 115343 h 359903"/>
              <a:gd name="connsiteX44" fmla="*/ 372234 w 372234"/>
              <a:gd name="connsiteY44" fmla="*/ 183093 h 359903"/>
              <a:gd name="connsiteX45" fmla="*/ 340955 w 372234"/>
              <a:gd name="connsiteY45" fmla="*/ 271277 h 359903"/>
              <a:gd name="connsiteX46" fmla="*/ 319338 w 372234"/>
              <a:gd name="connsiteY46" fmla="*/ 291247 h 359903"/>
              <a:gd name="connsiteX47" fmla="*/ 316399 w 372234"/>
              <a:gd name="connsiteY47" fmla="*/ 293298 h 359903"/>
              <a:gd name="connsiteX48" fmla="*/ 316399 w 372234"/>
              <a:gd name="connsiteY48" fmla="*/ 327333 h 359903"/>
              <a:gd name="connsiteX49" fmla="*/ 283829 w 372234"/>
              <a:gd name="connsiteY49" fmla="*/ 359904 h 359903"/>
              <a:gd name="connsiteX50" fmla="*/ 260564 w 372234"/>
              <a:gd name="connsiteY50" fmla="*/ 359904 h 359903"/>
              <a:gd name="connsiteX51" fmla="*/ 232646 w 372234"/>
              <a:gd name="connsiteY51" fmla="*/ 331986 h 359903"/>
              <a:gd name="connsiteX52" fmla="*/ 195423 w 372234"/>
              <a:gd name="connsiteY52" fmla="*/ 331986 h 359903"/>
              <a:gd name="connsiteX53" fmla="*/ 167505 w 372234"/>
              <a:gd name="connsiteY53" fmla="*/ 359904 h 359903"/>
              <a:gd name="connsiteX54" fmla="*/ 144241 w 372234"/>
              <a:gd name="connsiteY54" fmla="*/ 359904 h 359903"/>
              <a:gd name="connsiteX55" fmla="*/ 111670 w 372234"/>
              <a:gd name="connsiteY55" fmla="*/ 327333 h 359903"/>
              <a:gd name="connsiteX56" fmla="*/ 111670 w 372234"/>
              <a:gd name="connsiteY56" fmla="*/ 314629 h 359903"/>
              <a:gd name="connsiteX57" fmla="*/ 103029 w 372234"/>
              <a:gd name="connsiteY57" fmla="*/ 311366 h 359903"/>
              <a:gd name="connsiteX58" fmla="*/ 64576 w 372234"/>
              <a:gd name="connsiteY58" fmla="*/ 286021 h 359903"/>
              <a:gd name="connsiteX59" fmla="*/ 34713 w 372234"/>
              <a:gd name="connsiteY59" fmla="*/ 246359 h 359903"/>
              <a:gd name="connsiteX60" fmla="*/ 28591 w 372234"/>
              <a:gd name="connsiteY60" fmla="*/ 241557 h 359903"/>
              <a:gd name="connsiteX61" fmla="*/ 0 w 372234"/>
              <a:gd name="connsiteY61" fmla="*/ 207807 h 359903"/>
              <a:gd name="connsiteX62" fmla="*/ 0 w 372234"/>
              <a:gd name="connsiteY62" fmla="*/ 175183 h 359903"/>
              <a:gd name="connsiteX63" fmla="*/ 26810 w 372234"/>
              <a:gd name="connsiteY63" fmla="*/ 143533 h 359903"/>
              <a:gd name="connsiteX64" fmla="*/ 31947 w 372234"/>
              <a:gd name="connsiteY64" fmla="*/ 138257 h 359903"/>
              <a:gd name="connsiteX65" fmla="*/ 55271 w 372234"/>
              <a:gd name="connsiteY65" fmla="*/ 98775 h 359903"/>
              <a:gd name="connsiteX66" fmla="*/ 86133 w 372234"/>
              <a:gd name="connsiteY66" fmla="*/ 75587 h 359903"/>
              <a:gd name="connsiteX67" fmla="*/ 93059 w 372234"/>
              <a:gd name="connsiteY67" fmla="*/ 71846 h 359903"/>
              <a:gd name="connsiteX68" fmla="*/ 93059 w 372234"/>
              <a:gd name="connsiteY68" fmla="*/ 18772 h 359903"/>
              <a:gd name="connsiteX69" fmla="*/ 125440 w 372234"/>
              <a:gd name="connsiteY69" fmla="*/ 5442 h 359903"/>
              <a:gd name="connsiteX70" fmla="*/ 150403 w 372234"/>
              <a:gd name="connsiteY70" fmla="*/ 26554 h 359903"/>
              <a:gd name="connsiteX71" fmla="*/ 206032 w 372234"/>
              <a:gd name="connsiteY71" fmla="*/ 115122 h 359903"/>
              <a:gd name="connsiteX72" fmla="*/ 187381 w 372234"/>
              <a:gd name="connsiteY72" fmla="*/ 94473 h 359903"/>
              <a:gd name="connsiteX73" fmla="*/ 232068 w 372234"/>
              <a:gd name="connsiteY73" fmla="*/ 11950 h 359903"/>
              <a:gd name="connsiteX74" fmla="*/ 329342 w 372234"/>
              <a:gd name="connsiteY74" fmla="*/ 52232 h 359903"/>
              <a:gd name="connsiteX75" fmla="*/ 302602 w 372234"/>
              <a:gd name="connsiteY75" fmla="*/ 142188 h 359903"/>
              <a:gd name="connsiteX76" fmla="*/ 274813 w 372234"/>
              <a:gd name="connsiteY76" fmla="*/ 143606 h 359903"/>
              <a:gd name="connsiteX77" fmla="*/ 206032 w 372234"/>
              <a:gd name="connsiteY77" fmla="*/ 115122 h 359903"/>
              <a:gd name="connsiteX78" fmla="*/ 287813 w 372234"/>
              <a:gd name="connsiteY78" fmla="*/ 118463 h 359903"/>
              <a:gd name="connsiteX79" fmla="*/ 303550 w 372234"/>
              <a:gd name="connsiteY79" fmla="*/ 62918 h 359903"/>
              <a:gd name="connsiteX80" fmla="*/ 242754 w 372234"/>
              <a:gd name="connsiteY80" fmla="*/ 37742 h 359903"/>
              <a:gd name="connsiteX81" fmla="*/ 214613 w 372234"/>
              <a:gd name="connsiteY81" fmla="*/ 88150 h 359903"/>
              <a:gd name="connsiteX82" fmla="*/ 215012 w 372234"/>
              <a:gd name="connsiteY82" fmla="*/ 88437 h 359903"/>
              <a:gd name="connsiteX83" fmla="*/ 216713 w 372234"/>
              <a:gd name="connsiteY83" fmla="*/ 89329 h 359903"/>
              <a:gd name="connsiteX84" fmla="*/ 285494 w 372234"/>
              <a:gd name="connsiteY84" fmla="*/ 117813 h 359903"/>
              <a:gd name="connsiteX85" fmla="*/ 287329 w 372234"/>
              <a:gd name="connsiteY85" fmla="*/ 118385 h 359903"/>
              <a:gd name="connsiteX86" fmla="*/ 287813 w 372234"/>
              <a:gd name="connsiteY86" fmla="*/ 118463 h 359903"/>
              <a:gd name="connsiteX87" fmla="*/ 130282 w 372234"/>
              <a:gd name="connsiteY87" fmla="*/ 136562 h 359903"/>
              <a:gd name="connsiteX88" fmla="*/ 111670 w 372234"/>
              <a:gd name="connsiteY88" fmla="*/ 155173 h 359903"/>
              <a:gd name="connsiteX89" fmla="*/ 93059 w 372234"/>
              <a:gd name="connsiteY89" fmla="*/ 136562 h 359903"/>
              <a:gd name="connsiteX90" fmla="*/ 111670 w 372234"/>
              <a:gd name="connsiteY90" fmla="*/ 117950 h 359903"/>
              <a:gd name="connsiteX91" fmla="*/ 130282 w 372234"/>
              <a:gd name="connsiteY91" fmla="*/ 136562 h 35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72234" h="359903">
                <a:moveTo>
                  <a:pt x="150403" y="26554"/>
                </a:moveTo>
                <a:cubicBezTo>
                  <a:pt x="160267" y="33362"/>
                  <a:pt x="169696" y="37848"/>
                  <a:pt x="177466" y="38837"/>
                </a:cubicBezTo>
                <a:cubicBezTo>
                  <a:pt x="173230" y="47251"/>
                  <a:pt x="170275" y="56288"/>
                  <a:pt x="168732" y="65624"/>
                </a:cubicBezTo>
                <a:cubicBezTo>
                  <a:pt x="156199" y="62874"/>
                  <a:pt x="144307" y="56267"/>
                  <a:pt x="134547" y="49532"/>
                </a:cubicBezTo>
                <a:cubicBezTo>
                  <a:pt x="129722" y="46202"/>
                  <a:pt x="125154" y="42655"/>
                  <a:pt x="120976" y="39162"/>
                </a:cubicBezTo>
                <a:lnTo>
                  <a:pt x="120976" y="80727"/>
                </a:lnTo>
                <a:cubicBezTo>
                  <a:pt x="120976" y="86427"/>
                  <a:pt x="117511" y="91554"/>
                  <a:pt x="112224" y="93679"/>
                </a:cubicBezTo>
                <a:lnTo>
                  <a:pt x="112108" y="93727"/>
                </a:lnTo>
                <a:cubicBezTo>
                  <a:pt x="111993" y="93775"/>
                  <a:pt x="111795" y="93858"/>
                  <a:pt x="111522" y="93976"/>
                </a:cubicBezTo>
                <a:cubicBezTo>
                  <a:pt x="110975" y="94212"/>
                  <a:pt x="110128" y="94588"/>
                  <a:pt x="109035" y="95103"/>
                </a:cubicBezTo>
                <a:cubicBezTo>
                  <a:pt x="106844" y="96133"/>
                  <a:pt x="103688" y="97710"/>
                  <a:pt x="99984" y="99827"/>
                </a:cubicBezTo>
                <a:cubicBezTo>
                  <a:pt x="92502" y="104102"/>
                  <a:pt x="83155" y="110371"/>
                  <a:pt x="75011" y="118515"/>
                </a:cubicBezTo>
                <a:cubicBezTo>
                  <a:pt x="66571" y="126956"/>
                  <a:pt x="61367" y="138292"/>
                  <a:pt x="58428" y="147096"/>
                </a:cubicBezTo>
                <a:cubicBezTo>
                  <a:pt x="54659" y="158387"/>
                  <a:pt x="45062" y="168795"/>
                  <a:pt x="31400" y="171071"/>
                </a:cubicBezTo>
                <a:cubicBezTo>
                  <a:pt x="29390" y="171406"/>
                  <a:pt x="27918" y="173145"/>
                  <a:pt x="27918" y="175183"/>
                </a:cubicBezTo>
                <a:lnTo>
                  <a:pt x="27918" y="207807"/>
                </a:lnTo>
                <a:cubicBezTo>
                  <a:pt x="27918" y="210887"/>
                  <a:pt x="30144" y="213515"/>
                  <a:pt x="33181" y="214021"/>
                </a:cubicBezTo>
                <a:cubicBezTo>
                  <a:pt x="44793" y="215955"/>
                  <a:pt x="53941" y="223536"/>
                  <a:pt x="59085" y="232745"/>
                </a:cubicBezTo>
                <a:cubicBezTo>
                  <a:pt x="63764" y="241120"/>
                  <a:pt x="72081" y="254044"/>
                  <a:pt x="84317" y="266279"/>
                </a:cubicBezTo>
                <a:cubicBezTo>
                  <a:pt x="93825" y="275788"/>
                  <a:pt x="104897" y="281883"/>
                  <a:pt x="113807" y="285613"/>
                </a:cubicBezTo>
                <a:cubicBezTo>
                  <a:pt x="118223" y="287461"/>
                  <a:pt x="121996" y="288680"/>
                  <a:pt x="124606" y="289427"/>
                </a:cubicBezTo>
                <a:cubicBezTo>
                  <a:pt x="125908" y="289797"/>
                  <a:pt x="126910" y="290048"/>
                  <a:pt x="127546" y="290197"/>
                </a:cubicBezTo>
                <a:cubicBezTo>
                  <a:pt x="127864" y="290272"/>
                  <a:pt x="128089" y="290322"/>
                  <a:pt x="128214" y="290348"/>
                </a:cubicBezTo>
                <a:lnTo>
                  <a:pt x="128304" y="290369"/>
                </a:lnTo>
                <a:lnTo>
                  <a:pt x="128324" y="290372"/>
                </a:lnTo>
                <a:cubicBezTo>
                  <a:pt x="134866" y="291658"/>
                  <a:pt x="139588" y="297396"/>
                  <a:pt x="139588" y="304069"/>
                </a:cubicBezTo>
                <a:lnTo>
                  <a:pt x="139588" y="327333"/>
                </a:lnTo>
                <a:cubicBezTo>
                  <a:pt x="139588" y="329902"/>
                  <a:pt x="141671" y="331986"/>
                  <a:pt x="144241" y="331986"/>
                </a:cubicBezTo>
                <a:lnTo>
                  <a:pt x="167505" y="331986"/>
                </a:lnTo>
                <a:cubicBezTo>
                  <a:pt x="167505" y="316566"/>
                  <a:pt x="180005" y="304069"/>
                  <a:pt x="195423" y="304069"/>
                </a:cubicBezTo>
                <a:lnTo>
                  <a:pt x="232646" y="304069"/>
                </a:lnTo>
                <a:cubicBezTo>
                  <a:pt x="248064" y="304069"/>
                  <a:pt x="260564" y="316566"/>
                  <a:pt x="260564" y="331986"/>
                </a:cubicBezTo>
                <a:lnTo>
                  <a:pt x="283829" y="331986"/>
                </a:lnTo>
                <a:cubicBezTo>
                  <a:pt x="286399" y="331986"/>
                  <a:pt x="288481" y="329902"/>
                  <a:pt x="288481" y="327333"/>
                </a:cubicBezTo>
                <a:lnTo>
                  <a:pt x="288481" y="285457"/>
                </a:lnTo>
                <a:cubicBezTo>
                  <a:pt x="288481" y="280194"/>
                  <a:pt x="291454" y="275373"/>
                  <a:pt x="296146" y="272996"/>
                </a:cubicBezTo>
                <a:lnTo>
                  <a:pt x="296393" y="272864"/>
                </a:lnTo>
                <a:cubicBezTo>
                  <a:pt x="296652" y="272723"/>
                  <a:pt x="297097" y="272475"/>
                  <a:pt x="297700" y="272116"/>
                </a:cubicBezTo>
                <a:cubicBezTo>
                  <a:pt x="298908" y="271398"/>
                  <a:pt x="300739" y="270242"/>
                  <a:pt x="302991" y="268615"/>
                </a:cubicBezTo>
                <a:cubicBezTo>
                  <a:pt x="307508" y="265353"/>
                  <a:pt x="313626" y="260264"/>
                  <a:pt x="319760" y="253108"/>
                </a:cubicBezTo>
                <a:cubicBezTo>
                  <a:pt x="331901" y="238944"/>
                  <a:pt x="344317" y="216482"/>
                  <a:pt x="344317" y="183093"/>
                </a:cubicBezTo>
                <a:cubicBezTo>
                  <a:pt x="344317" y="164358"/>
                  <a:pt x="340814" y="149212"/>
                  <a:pt x="334849" y="136794"/>
                </a:cubicBezTo>
                <a:cubicBezTo>
                  <a:pt x="341510" y="127954"/>
                  <a:pt x="346531" y="118006"/>
                  <a:pt x="349703" y="107463"/>
                </a:cubicBezTo>
                <a:cubicBezTo>
                  <a:pt x="351549" y="109992"/>
                  <a:pt x="353300" y="112617"/>
                  <a:pt x="354949" y="115343"/>
                </a:cubicBezTo>
                <a:cubicBezTo>
                  <a:pt x="366195" y="133921"/>
                  <a:pt x="372234" y="156346"/>
                  <a:pt x="372234" y="183093"/>
                </a:cubicBezTo>
                <a:cubicBezTo>
                  <a:pt x="372234" y="224148"/>
                  <a:pt x="356733" y="252870"/>
                  <a:pt x="340955" y="271277"/>
                </a:cubicBezTo>
                <a:cubicBezTo>
                  <a:pt x="333131" y="280406"/>
                  <a:pt x="325290" y="286948"/>
                  <a:pt x="319338" y="291247"/>
                </a:cubicBezTo>
                <a:cubicBezTo>
                  <a:pt x="318299" y="291997"/>
                  <a:pt x="317317" y="292680"/>
                  <a:pt x="316399" y="293298"/>
                </a:cubicBezTo>
                <a:lnTo>
                  <a:pt x="316399" y="327333"/>
                </a:lnTo>
                <a:cubicBezTo>
                  <a:pt x="316399" y="345321"/>
                  <a:pt x="301817" y="359904"/>
                  <a:pt x="283829" y="359904"/>
                </a:cubicBezTo>
                <a:lnTo>
                  <a:pt x="260564" y="359904"/>
                </a:lnTo>
                <a:cubicBezTo>
                  <a:pt x="245146" y="359904"/>
                  <a:pt x="232646" y="347404"/>
                  <a:pt x="232646" y="331986"/>
                </a:cubicBezTo>
                <a:lnTo>
                  <a:pt x="195423" y="331986"/>
                </a:lnTo>
                <a:cubicBezTo>
                  <a:pt x="195423" y="347404"/>
                  <a:pt x="182923" y="359904"/>
                  <a:pt x="167505" y="359904"/>
                </a:cubicBezTo>
                <a:lnTo>
                  <a:pt x="144241" y="359904"/>
                </a:lnTo>
                <a:cubicBezTo>
                  <a:pt x="126253" y="359904"/>
                  <a:pt x="111670" y="345321"/>
                  <a:pt x="111670" y="327333"/>
                </a:cubicBezTo>
                <a:lnTo>
                  <a:pt x="111670" y="314629"/>
                </a:lnTo>
                <a:cubicBezTo>
                  <a:pt x="109101" y="313762"/>
                  <a:pt x="106185" y="312688"/>
                  <a:pt x="103029" y="311366"/>
                </a:cubicBezTo>
                <a:cubicBezTo>
                  <a:pt x="91935" y="306723"/>
                  <a:pt x="77416" y="298861"/>
                  <a:pt x="64576" y="286021"/>
                </a:cubicBezTo>
                <a:cubicBezTo>
                  <a:pt x="49984" y="271429"/>
                  <a:pt x="40211" y="256203"/>
                  <a:pt x="34713" y="246359"/>
                </a:cubicBezTo>
                <a:cubicBezTo>
                  <a:pt x="33090" y="243456"/>
                  <a:pt x="30666" y="241904"/>
                  <a:pt x="28591" y="241557"/>
                </a:cubicBezTo>
                <a:cubicBezTo>
                  <a:pt x="12093" y="238809"/>
                  <a:pt x="0" y="224533"/>
                  <a:pt x="0" y="207807"/>
                </a:cubicBezTo>
                <a:lnTo>
                  <a:pt x="0" y="175183"/>
                </a:lnTo>
                <a:cubicBezTo>
                  <a:pt x="0" y="159498"/>
                  <a:pt x="11339" y="146113"/>
                  <a:pt x="26810" y="143533"/>
                </a:cubicBezTo>
                <a:cubicBezTo>
                  <a:pt x="28428" y="143263"/>
                  <a:pt x="30812" y="141657"/>
                  <a:pt x="31947" y="138257"/>
                </a:cubicBezTo>
                <a:cubicBezTo>
                  <a:pt x="35527" y="127532"/>
                  <a:pt x="42474" y="111572"/>
                  <a:pt x="55271" y="98775"/>
                </a:cubicBezTo>
                <a:cubicBezTo>
                  <a:pt x="65738" y="88307"/>
                  <a:pt x="77329" y="80618"/>
                  <a:pt x="86133" y="75587"/>
                </a:cubicBezTo>
                <a:cubicBezTo>
                  <a:pt x="88671" y="74137"/>
                  <a:pt x="91008" y="72890"/>
                  <a:pt x="93059" y="71846"/>
                </a:cubicBezTo>
                <a:lnTo>
                  <a:pt x="93059" y="18772"/>
                </a:lnTo>
                <a:cubicBezTo>
                  <a:pt x="93059" y="1316"/>
                  <a:pt x="114101" y="-5849"/>
                  <a:pt x="125440" y="5442"/>
                </a:cubicBezTo>
                <a:cubicBezTo>
                  <a:pt x="131591" y="11566"/>
                  <a:pt x="140520" y="19734"/>
                  <a:pt x="150403" y="26554"/>
                </a:cubicBezTo>
                <a:close/>
                <a:moveTo>
                  <a:pt x="206032" y="115122"/>
                </a:moveTo>
                <a:cubicBezTo>
                  <a:pt x="196910" y="111345"/>
                  <a:pt x="189214" y="104174"/>
                  <a:pt x="187381" y="94473"/>
                </a:cubicBezTo>
                <a:cubicBezTo>
                  <a:pt x="180978" y="60572"/>
                  <a:pt x="198933" y="25679"/>
                  <a:pt x="232068" y="11950"/>
                </a:cubicBezTo>
                <a:cubicBezTo>
                  <a:pt x="270052" y="-3787"/>
                  <a:pt x="313604" y="14248"/>
                  <a:pt x="329342" y="52232"/>
                </a:cubicBezTo>
                <a:cubicBezTo>
                  <a:pt x="343070" y="85368"/>
                  <a:pt x="331099" y="122739"/>
                  <a:pt x="302602" y="142188"/>
                </a:cubicBezTo>
                <a:cubicBezTo>
                  <a:pt x="294448" y="147753"/>
                  <a:pt x="283935" y="147384"/>
                  <a:pt x="274813" y="143606"/>
                </a:cubicBezTo>
                <a:lnTo>
                  <a:pt x="206032" y="115122"/>
                </a:lnTo>
                <a:close/>
                <a:moveTo>
                  <a:pt x="287813" y="118463"/>
                </a:moveTo>
                <a:cubicBezTo>
                  <a:pt x="304929" y="106140"/>
                  <a:pt x="311964" y="83226"/>
                  <a:pt x="303550" y="62918"/>
                </a:cubicBezTo>
                <a:cubicBezTo>
                  <a:pt x="293713" y="39178"/>
                  <a:pt x="266494" y="27906"/>
                  <a:pt x="242754" y="37742"/>
                </a:cubicBezTo>
                <a:cubicBezTo>
                  <a:pt x="222447" y="46156"/>
                  <a:pt x="211222" y="67335"/>
                  <a:pt x="214613" y="88150"/>
                </a:cubicBezTo>
                <a:cubicBezTo>
                  <a:pt x="214721" y="88235"/>
                  <a:pt x="214854" y="88332"/>
                  <a:pt x="215012" y="88437"/>
                </a:cubicBezTo>
                <a:cubicBezTo>
                  <a:pt x="215451" y="88730"/>
                  <a:pt x="216022" y="89043"/>
                  <a:pt x="216713" y="89329"/>
                </a:cubicBezTo>
                <a:lnTo>
                  <a:pt x="285494" y="117813"/>
                </a:lnTo>
                <a:cubicBezTo>
                  <a:pt x="286187" y="118099"/>
                  <a:pt x="286812" y="118281"/>
                  <a:pt x="287329" y="118385"/>
                </a:cubicBezTo>
                <a:cubicBezTo>
                  <a:pt x="287516" y="118422"/>
                  <a:pt x="287677" y="118447"/>
                  <a:pt x="287813" y="118463"/>
                </a:cubicBezTo>
                <a:close/>
                <a:moveTo>
                  <a:pt x="130282" y="136562"/>
                </a:moveTo>
                <a:cubicBezTo>
                  <a:pt x="130282" y="146841"/>
                  <a:pt x="121949" y="155173"/>
                  <a:pt x="111670" y="155173"/>
                </a:cubicBezTo>
                <a:cubicBezTo>
                  <a:pt x="101391" y="155173"/>
                  <a:pt x="93059" y="146841"/>
                  <a:pt x="93059" y="136562"/>
                </a:cubicBezTo>
                <a:cubicBezTo>
                  <a:pt x="93059" y="126283"/>
                  <a:pt x="101391" y="117950"/>
                  <a:pt x="111670" y="117950"/>
                </a:cubicBezTo>
                <a:cubicBezTo>
                  <a:pt x="121949" y="117950"/>
                  <a:pt x="130282" y="126283"/>
                  <a:pt x="130282" y="136562"/>
                </a:cubicBez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Graphic 13" descr="Icon of a chart made of vertical lines with a line tracing the top of each, turning into an arrow pointing up">
            <a:extLst>
              <a:ext uri="{FF2B5EF4-FFF2-40B4-BE49-F238E27FC236}">
                <a16:creationId xmlns:a16="http://schemas.microsoft.com/office/drawing/2014/main" id="{1331A95D-4845-E163-C2FA-5A1CF4031D79}"/>
              </a:ext>
            </a:extLst>
          </p:cNvPr>
          <p:cNvSpPr>
            <a:spLocks noChangeAspect="1"/>
          </p:cNvSpPr>
          <p:nvPr/>
        </p:nvSpPr>
        <p:spPr>
          <a:xfrm>
            <a:off x="6315004" y="6013014"/>
            <a:ext cx="182880" cy="192501"/>
          </a:xfrm>
          <a:custGeom>
            <a:avLst/>
            <a:gdLst>
              <a:gd name="connsiteX0" fmla="*/ 195609 w 270323"/>
              <a:gd name="connsiteY0" fmla="*/ 0 h 284545"/>
              <a:gd name="connsiteX1" fmla="*/ 260397 w 270323"/>
              <a:gd name="connsiteY1" fmla="*/ 7 h 284545"/>
              <a:gd name="connsiteX2" fmla="*/ 261824 w 270323"/>
              <a:gd name="connsiteY2" fmla="*/ 205 h 284545"/>
              <a:gd name="connsiteX3" fmla="*/ 263230 w 270323"/>
              <a:gd name="connsiteY3" fmla="*/ 598 h 284545"/>
              <a:gd name="connsiteX4" fmla="*/ 264088 w 270323"/>
              <a:gd name="connsiteY4" fmla="*/ 962 h 284545"/>
              <a:gd name="connsiteX5" fmla="*/ 267199 w 270323"/>
              <a:gd name="connsiteY5" fmla="*/ 3107 h 284545"/>
              <a:gd name="connsiteX6" fmla="*/ 267778 w 270323"/>
              <a:gd name="connsiteY6" fmla="*/ 3733 h 284545"/>
              <a:gd name="connsiteX7" fmla="*/ 268397 w 270323"/>
              <a:gd name="connsiteY7" fmla="*/ 4535 h 284545"/>
              <a:gd name="connsiteX8" fmla="*/ 269168 w 270323"/>
              <a:gd name="connsiteY8" fmla="*/ 5818 h 284545"/>
              <a:gd name="connsiteX9" fmla="*/ 269719 w 270323"/>
              <a:gd name="connsiteY9" fmla="*/ 7103 h 284545"/>
              <a:gd name="connsiteX10" fmla="*/ 269991 w 270323"/>
              <a:gd name="connsiteY10" fmla="*/ 8014 h 284545"/>
              <a:gd name="connsiteX11" fmla="*/ 270184 w 270323"/>
              <a:gd name="connsiteY11" fmla="*/ 8925 h 284545"/>
              <a:gd name="connsiteX12" fmla="*/ 270318 w 270323"/>
              <a:gd name="connsiteY12" fmla="*/ 10265 h 284545"/>
              <a:gd name="connsiteX13" fmla="*/ 270323 w 270323"/>
              <a:gd name="connsiteY13" fmla="*/ 74748 h 284545"/>
              <a:gd name="connsiteX14" fmla="*/ 259653 w 270323"/>
              <a:gd name="connsiteY14" fmla="*/ 85419 h 284545"/>
              <a:gd name="connsiteX15" fmla="*/ 249081 w 270323"/>
              <a:gd name="connsiteY15" fmla="*/ 76196 h 284545"/>
              <a:gd name="connsiteX16" fmla="*/ 248983 w 270323"/>
              <a:gd name="connsiteY16" fmla="*/ 74748 h 284545"/>
              <a:gd name="connsiteX17" fmla="*/ 248977 w 270323"/>
              <a:gd name="connsiteY17" fmla="*/ 36408 h 284545"/>
              <a:gd name="connsiteX18" fmla="*/ 157363 w 270323"/>
              <a:gd name="connsiteY18" fmla="*/ 128041 h 284545"/>
              <a:gd name="connsiteX19" fmla="*/ 143469 w 270323"/>
              <a:gd name="connsiteY19" fmla="*/ 129075 h 284545"/>
              <a:gd name="connsiteX20" fmla="*/ 142273 w 270323"/>
              <a:gd name="connsiteY20" fmla="*/ 128042 h 284545"/>
              <a:gd name="connsiteX21" fmla="*/ 99160 w 270323"/>
              <a:gd name="connsiteY21" fmla="*/ 86633 h 284545"/>
              <a:gd name="connsiteX22" fmla="*/ 18216 w 270323"/>
              <a:gd name="connsiteY22" fmla="*/ 167577 h 284545"/>
              <a:gd name="connsiteX23" fmla="*/ 3125 w 270323"/>
              <a:gd name="connsiteY23" fmla="*/ 167577 h 284545"/>
              <a:gd name="connsiteX24" fmla="*/ 2092 w 270323"/>
              <a:gd name="connsiteY24" fmla="*/ 153684 h 284545"/>
              <a:gd name="connsiteX25" fmla="*/ 3125 w 270323"/>
              <a:gd name="connsiteY25" fmla="*/ 152486 h 284545"/>
              <a:gd name="connsiteX26" fmla="*/ 91614 w 270323"/>
              <a:gd name="connsiteY26" fmla="*/ 63998 h 284545"/>
              <a:gd name="connsiteX27" fmla="*/ 105508 w 270323"/>
              <a:gd name="connsiteY27" fmla="*/ 62965 h 284545"/>
              <a:gd name="connsiteX28" fmla="*/ 106704 w 270323"/>
              <a:gd name="connsiteY28" fmla="*/ 63998 h 284545"/>
              <a:gd name="connsiteX29" fmla="*/ 149817 w 270323"/>
              <a:gd name="connsiteY29" fmla="*/ 105406 h 284545"/>
              <a:gd name="connsiteX30" fmla="*/ 233868 w 270323"/>
              <a:gd name="connsiteY30" fmla="*/ 21341 h 284545"/>
              <a:gd name="connsiteX31" fmla="*/ 195609 w 270323"/>
              <a:gd name="connsiteY31" fmla="*/ 21341 h 284545"/>
              <a:gd name="connsiteX32" fmla="*/ 185037 w 270323"/>
              <a:gd name="connsiteY32" fmla="*/ 12118 h 284545"/>
              <a:gd name="connsiteX33" fmla="*/ 184939 w 270323"/>
              <a:gd name="connsiteY33" fmla="*/ 10670 h 284545"/>
              <a:gd name="connsiteX34" fmla="*/ 194162 w 270323"/>
              <a:gd name="connsiteY34" fmla="*/ 97 h 284545"/>
              <a:gd name="connsiteX35" fmla="*/ 195609 w 270323"/>
              <a:gd name="connsiteY35" fmla="*/ 0 h 284545"/>
              <a:gd name="connsiteX36" fmla="*/ 10670 w 270323"/>
              <a:gd name="connsiteY36" fmla="*/ 213409 h 284545"/>
              <a:gd name="connsiteX37" fmla="*/ 21341 w 270323"/>
              <a:gd name="connsiteY37" fmla="*/ 224079 h 284545"/>
              <a:gd name="connsiteX38" fmla="*/ 21341 w 270323"/>
              <a:gd name="connsiteY38" fmla="*/ 273875 h 284545"/>
              <a:gd name="connsiteX39" fmla="*/ 10670 w 270323"/>
              <a:gd name="connsiteY39" fmla="*/ 284545 h 284545"/>
              <a:gd name="connsiteX40" fmla="*/ 0 w 270323"/>
              <a:gd name="connsiteY40" fmla="*/ 273875 h 284545"/>
              <a:gd name="connsiteX41" fmla="*/ 0 w 270323"/>
              <a:gd name="connsiteY41" fmla="*/ 224079 h 284545"/>
              <a:gd name="connsiteX42" fmla="*/ 10670 w 270323"/>
              <a:gd name="connsiteY42" fmla="*/ 213409 h 284545"/>
              <a:gd name="connsiteX43" fmla="*/ 92477 w 270323"/>
              <a:gd name="connsiteY43" fmla="*/ 167170 h 284545"/>
              <a:gd name="connsiteX44" fmla="*/ 81807 w 270323"/>
              <a:gd name="connsiteY44" fmla="*/ 156500 h 284545"/>
              <a:gd name="connsiteX45" fmla="*/ 71136 w 270323"/>
              <a:gd name="connsiteY45" fmla="*/ 167170 h 284545"/>
              <a:gd name="connsiteX46" fmla="*/ 71136 w 270323"/>
              <a:gd name="connsiteY46" fmla="*/ 273875 h 284545"/>
              <a:gd name="connsiteX47" fmla="*/ 81807 w 270323"/>
              <a:gd name="connsiteY47" fmla="*/ 284545 h 284545"/>
              <a:gd name="connsiteX48" fmla="*/ 92477 w 270323"/>
              <a:gd name="connsiteY48" fmla="*/ 273875 h 284545"/>
              <a:gd name="connsiteX49" fmla="*/ 92477 w 270323"/>
              <a:gd name="connsiteY49" fmla="*/ 167170 h 284545"/>
              <a:gd name="connsiteX50" fmla="*/ 152943 w 270323"/>
              <a:gd name="connsiteY50" fmla="*/ 184954 h 284545"/>
              <a:gd name="connsiteX51" fmla="*/ 163613 w 270323"/>
              <a:gd name="connsiteY51" fmla="*/ 195625 h 284545"/>
              <a:gd name="connsiteX52" fmla="*/ 163613 w 270323"/>
              <a:gd name="connsiteY52" fmla="*/ 273875 h 284545"/>
              <a:gd name="connsiteX53" fmla="*/ 152943 w 270323"/>
              <a:gd name="connsiteY53" fmla="*/ 284545 h 284545"/>
              <a:gd name="connsiteX54" fmla="*/ 142273 w 270323"/>
              <a:gd name="connsiteY54" fmla="*/ 273875 h 284545"/>
              <a:gd name="connsiteX55" fmla="*/ 142273 w 270323"/>
              <a:gd name="connsiteY55" fmla="*/ 195625 h 284545"/>
              <a:gd name="connsiteX56" fmla="*/ 152943 w 270323"/>
              <a:gd name="connsiteY56" fmla="*/ 184954 h 284545"/>
              <a:gd name="connsiteX57" fmla="*/ 234750 w 270323"/>
              <a:gd name="connsiteY57" fmla="*/ 124488 h 284545"/>
              <a:gd name="connsiteX58" fmla="*/ 224079 w 270323"/>
              <a:gd name="connsiteY58" fmla="*/ 113818 h 284545"/>
              <a:gd name="connsiteX59" fmla="*/ 213409 w 270323"/>
              <a:gd name="connsiteY59" fmla="*/ 124488 h 284545"/>
              <a:gd name="connsiteX60" fmla="*/ 213409 w 270323"/>
              <a:gd name="connsiteY60" fmla="*/ 273875 h 284545"/>
              <a:gd name="connsiteX61" fmla="*/ 224079 w 270323"/>
              <a:gd name="connsiteY61" fmla="*/ 284545 h 284545"/>
              <a:gd name="connsiteX62" fmla="*/ 234750 w 270323"/>
              <a:gd name="connsiteY62" fmla="*/ 273875 h 284545"/>
              <a:gd name="connsiteX63" fmla="*/ 234750 w 270323"/>
              <a:gd name="connsiteY63" fmla="*/ 124488 h 28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0323" h="284545">
                <a:moveTo>
                  <a:pt x="195609" y="0"/>
                </a:moveTo>
                <a:lnTo>
                  <a:pt x="260397" y="7"/>
                </a:lnTo>
                <a:lnTo>
                  <a:pt x="261824" y="205"/>
                </a:lnTo>
                <a:lnTo>
                  <a:pt x="263230" y="598"/>
                </a:lnTo>
                <a:lnTo>
                  <a:pt x="264088" y="962"/>
                </a:lnTo>
                <a:cubicBezTo>
                  <a:pt x="265214" y="1458"/>
                  <a:pt x="266270" y="2179"/>
                  <a:pt x="267199" y="3107"/>
                </a:cubicBezTo>
                <a:lnTo>
                  <a:pt x="267778" y="3733"/>
                </a:lnTo>
                <a:lnTo>
                  <a:pt x="268397" y="4535"/>
                </a:lnTo>
                <a:lnTo>
                  <a:pt x="269168" y="5818"/>
                </a:lnTo>
                <a:lnTo>
                  <a:pt x="269719" y="7103"/>
                </a:lnTo>
                <a:lnTo>
                  <a:pt x="269991" y="8014"/>
                </a:lnTo>
                <a:lnTo>
                  <a:pt x="270184" y="8925"/>
                </a:lnTo>
                <a:lnTo>
                  <a:pt x="270318" y="10265"/>
                </a:lnTo>
                <a:lnTo>
                  <a:pt x="270323" y="74748"/>
                </a:lnTo>
                <a:cubicBezTo>
                  <a:pt x="270323" y="80641"/>
                  <a:pt x="265547" y="85419"/>
                  <a:pt x="259653" y="85419"/>
                </a:cubicBezTo>
                <a:cubicBezTo>
                  <a:pt x="254252" y="85419"/>
                  <a:pt x="249788" y="81405"/>
                  <a:pt x="249081" y="76196"/>
                </a:cubicBezTo>
                <a:lnTo>
                  <a:pt x="248983" y="74748"/>
                </a:lnTo>
                <a:lnTo>
                  <a:pt x="248977" y="36408"/>
                </a:lnTo>
                <a:lnTo>
                  <a:pt x="157363" y="128041"/>
                </a:lnTo>
                <a:cubicBezTo>
                  <a:pt x="153575" y="131830"/>
                  <a:pt x="147646" y="132174"/>
                  <a:pt x="143469" y="129075"/>
                </a:cubicBezTo>
                <a:lnTo>
                  <a:pt x="142273" y="128042"/>
                </a:lnTo>
                <a:lnTo>
                  <a:pt x="99160" y="86633"/>
                </a:lnTo>
                <a:lnTo>
                  <a:pt x="18216" y="167577"/>
                </a:lnTo>
                <a:cubicBezTo>
                  <a:pt x="14049" y="171744"/>
                  <a:pt x="7292" y="171744"/>
                  <a:pt x="3125" y="167577"/>
                </a:cubicBezTo>
                <a:cubicBezTo>
                  <a:pt x="-663" y="163788"/>
                  <a:pt x="-1007" y="157861"/>
                  <a:pt x="2092" y="153684"/>
                </a:cubicBezTo>
                <a:lnTo>
                  <a:pt x="3125" y="152486"/>
                </a:lnTo>
                <a:lnTo>
                  <a:pt x="91614" y="63998"/>
                </a:lnTo>
                <a:cubicBezTo>
                  <a:pt x="95402" y="60210"/>
                  <a:pt x="101331" y="59865"/>
                  <a:pt x="105508" y="62965"/>
                </a:cubicBezTo>
                <a:lnTo>
                  <a:pt x="106704" y="63998"/>
                </a:lnTo>
                <a:lnTo>
                  <a:pt x="149817" y="105406"/>
                </a:lnTo>
                <a:lnTo>
                  <a:pt x="233868" y="21341"/>
                </a:lnTo>
                <a:lnTo>
                  <a:pt x="195609" y="21341"/>
                </a:lnTo>
                <a:cubicBezTo>
                  <a:pt x="190207" y="21341"/>
                  <a:pt x="185742" y="17327"/>
                  <a:pt x="185037" y="12118"/>
                </a:cubicBezTo>
                <a:lnTo>
                  <a:pt x="184939" y="10670"/>
                </a:lnTo>
                <a:cubicBezTo>
                  <a:pt x="184939" y="5268"/>
                  <a:pt x="188954" y="804"/>
                  <a:pt x="194162" y="97"/>
                </a:cubicBezTo>
                <a:lnTo>
                  <a:pt x="195609" y="0"/>
                </a:lnTo>
                <a:close/>
                <a:moveTo>
                  <a:pt x="10670" y="213409"/>
                </a:moveTo>
                <a:cubicBezTo>
                  <a:pt x="16564" y="213409"/>
                  <a:pt x="21341" y="218186"/>
                  <a:pt x="21341" y="224079"/>
                </a:cubicBezTo>
                <a:lnTo>
                  <a:pt x="21341" y="273875"/>
                </a:lnTo>
                <a:cubicBezTo>
                  <a:pt x="21341" y="279768"/>
                  <a:pt x="16564" y="284545"/>
                  <a:pt x="10670" y="284545"/>
                </a:cubicBezTo>
                <a:cubicBezTo>
                  <a:pt x="4777" y="284545"/>
                  <a:pt x="0" y="279768"/>
                  <a:pt x="0" y="273875"/>
                </a:cubicBezTo>
                <a:lnTo>
                  <a:pt x="0" y="224079"/>
                </a:lnTo>
                <a:cubicBezTo>
                  <a:pt x="0" y="218186"/>
                  <a:pt x="4777" y="213409"/>
                  <a:pt x="10670" y="213409"/>
                </a:cubicBezTo>
                <a:close/>
                <a:moveTo>
                  <a:pt x="92477" y="167170"/>
                </a:moveTo>
                <a:cubicBezTo>
                  <a:pt x="92477" y="161277"/>
                  <a:pt x="87700" y="156500"/>
                  <a:pt x="81807" y="156500"/>
                </a:cubicBezTo>
                <a:cubicBezTo>
                  <a:pt x="75914" y="156500"/>
                  <a:pt x="71136" y="161277"/>
                  <a:pt x="71136" y="167170"/>
                </a:cubicBezTo>
                <a:lnTo>
                  <a:pt x="71136" y="273875"/>
                </a:lnTo>
                <a:cubicBezTo>
                  <a:pt x="71136" y="279768"/>
                  <a:pt x="75914" y="284545"/>
                  <a:pt x="81807" y="284545"/>
                </a:cubicBezTo>
                <a:cubicBezTo>
                  <a:pt x="87700" y="284545"/>
                  <a:pt x="92477" y="279768"/>
                  <a:pt x="92477" y="273875"/>
                </a:cubicBezTo>
                <a:lnTo>
                  <a:pt x="92477" y="167170"/>
                </a:lnTo>
                <a:close/>
                <a:moveTo>
                  <a:pt x="152943" y="184954"/>
                </a:moveTo>
                <a:cubicBezTo>
                  <a:pt x="158836" y="184954"/>
                  <a:pt x="163613" y="189732"/>
                  <a:pt x="163613" y="195625"/>
                </a:cubicBezTo>
                <a:lnTo>
                  <a:pt x="163613" y="273875"/>
                </a:lnTo>
                <a:cubicBezTo>
                  <a:pt x="163613" y="279768"/>
                  <a:pt x="158836" y="284545"/>
                  <a:pt x="152943" y="284545"/>
                </a:cubicBezTo>
                <a:cubicBezTo>
                  <a:pt x="147050" y="284545"/>
                  <a:pt x="142273" y="279768"/>
                  <a:pt x="142273" y="273875"/>
                </a:cubicBezTo>
                <a:lnTo>
                  <a:pt x="142273" y="195625"/>
                </a:lnTo>
                <a:cubicBezTo>
                  <a:pt x="142273" y="189732"/>
                  <a:pt x="147050" y="184954"/>
                  <a:pt x="152943" y="184954"/>
                </a:cubicBezTo>
                <a:close/>
                <a:moveTo>
                  <a:pt x="234750" y="124488"/>
                </a:moveTo>
                <a:cubicBezTo>
                  <a:pt x="234750" y="118596"/>
                  <a:pt x="229972" y="113818"/>
                  <a:pt x="224079" y="113818"/>
                </a:cubicBezTo>
                <a:cubicBezTo>
                  <a:pt x="218186" y="113818"/>
                  <a:pt x="213409" y="118596"/>
                  <a:pt x="213409" y="124488"/>
                </a:cubicBezTo>
                <a:lnTo>
                  <a:pt x="213409" y="273875"/>
                </a:lnTo>
                <a:cubicBezTo>
                  <a:pt x="213409" y="279768"/>
                  <a:pt x="218186" y="284545"/>
                  <a:pt x="224079" y="284545"/>
                </a:cubicBezTo>
                <a:cubicBezTo>
                  <a:pt x="229972" y="284545"/>
                  <a:pt x="234750" y="279768"/>
                  <a:pt x="234750" y="273875"/>
                </a:cubicBezTo>
                <a:lnTo>
                  <a:pt x="234750" y="124488"/>
                </a:ln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124" descr="Employee retention icon">
            <a:extLst>
              <a:ext uri="{FF2B5EF4-FFF2-40B4-BE49-F238E27FC236}">
                <a16:creationId xmlns:a16="http://schemas.microsoft.com/office/drawing/2014/main" id="{0EF1D757-3CA8-9960-5EA5-92A6177C8DC3}"/>
              </a:ext>
            </a:extLst>
          </p:cNvPr>
          <p:cNvSpPr/>
          <p:nvPr/>
        </p:nvSpPr>
        <p:spPr>
          <a:xfrm>
            <a:off x="10090138" y="6014014"/>
            <a:ext cx="190500" cy="190500"/>
          </a:xfrm>
          <a:custGeom>
            <a:avLst/>
            <a:gdLst>
              <a:gd name="connsiteX0" fmla="*/ 53644 w 190500"/>
              <a:gd name="connsiteY0" fmla="*/ 109537 h 190500"/>
              <a:gd name="connsiteX1" fmla="*/ 95249 w 190500"/>
              <a:gd name="connsiteY1" fmla="*/ 142875 h 190500"/>
              <a:gd name="connsiteX2" fmla="*/ 136855 w 190500"/>
              <a:gd name="connsiteY2" fmla="*/ 109537 h 190500"/>
              <a:gd name="connsiteX3" fmla="*/ 45243 w 190500"/>
              <a:gd name="connsiteY3" fmla="*/ 95250 h 190500"/>
              <a:gd name="connsiteX4" fmla="*/ 145256 w 190500"/>
              <a:gd name="connsiteY4" fmla="*/ 95250 h 190500"/>
              <a:gd name="connsiteX5" fmla="*/ 145914 w 190500"/>
              <a:gd name="connsiteY5" fmla="*/ 95279 h 190500"/>
              <a:gd name="connsiteX6" fmla="*/ 152380 w 190500"/>
              <a:gd name="connsiteY6" fmla="*/ 103041 h 190500"/>
              <a:gd name="connsiteX7" fmla="*/ 95249 w 190500"/>
              <a:gd name="connsiteY7" fmla="*/ 157162 h 190500"/>
              <a:gd name="connsiteX8" fmla="*/ 38118 w 190500"/>
              <a:gd name="connsiteY8" fmla="*/ 103041 h 190500"/>
              <a:gd name="connsiteX9" fmla="*/ 38089 w 190500"/>
              <a:gd name="connsiteY9" fmla="*/ 102383 h 190500"/>
              <a:gd name="connsiteX10" fmla="*/ 45243 w 190500"/>
              <a:gd name="connsiteY10" fmla="*/ 95250 h 190500"/>
              <a:gd name="connsiteX11" fmla="*/ 126206 w 190500"/>
              <a:gd name="connsiteY11" fmla="*/ 50006 h 190500"/>
              <a:gd name="connsiteX12" fmla="*/ 147561 w 190500"/>
              <a:gd name="connsiteY12" fmla="*/ 68008 h 190500"/>
              <a:gd name="connsiteX13" fmla="*/ 141541 w 190500"/>
              <a:gd name="connsiteY13" fmla="*/ 76124 h 190500"/>
              <a:gd name="connsiteX14" fmla="*/ 133426 w 190500"/>
              <a:gd name="connsiteY14" fmla="*/ 70104 h 190500"/>
              <a:gd name="connsiteX15" fmla="*/ 126206 w 190500"/>
              <a:gd name="connsiteY15" fmla="*/ 64294 h 190500"/>
              <a:gd name="connsiteX16" fmla="*/ 118986 w 190500"/>
              <a:gd name="connsiteY16" fmla="*/ 70104 h 190500"/>
              <a:gd name="connsiteX17" fmla="*/ 110870 w 190500"/>
              <a:gd name="connsiteY17" fmla="*/ 76124 h 190500"/>
              <a:gd name="connsiteX18" fmla="*/ 104851 w 190500"/>
              <a:gd name="connsiteY18" fmla="*/ 68008 h 190500"/>
              <a:gd name="connsiteX19" fmla="*/ 126206 w 190500"/>
              <a:gd name="connsiteY19" fmla="*/ 50006 h 190500"/>
              <a:gd name="connsiteX20" fmla="*/ 64293 w 190500"/>
              <a:gd name="connsiteY20" fmla="*/ 50006 h 190500"/>
              <a:gd name="connsiteX21" fmla="*/ 85648 w 190500"/>
              <a:gd name="connsiteY21" fmla="*/ 68008 h 190500"/>
              <a:gd name="connsiteX22" fmla="*/ 79628 w 190500"/>
              <a:gd name="connsiteY22" fmla="*/ 76124 h 190500"/>
              <a:gd name="connsiteX23" fmla="*/ 71513 w 190500"/>
              <a:gd name="connsiteY23" fmla="*/ 70104 h 190500"/>
              <a:gd name="connsiteX24" fmla="*/ 64293 w 190500"/>
              <a:gd name="connsiteY24" fmla="*/ 64294 h 190500"/>
              <a:gd name="connsiteX25" fmla="*/ 57073 w 190500"/>
              <a:gd name="connsiteY25" fmla="*/ 70104 h 190500"/>
              <a:gd name="connsiteX26" fmla="*/ 48958 w 190500"/>
              <a:gd name="connsiteY26" fmla="*/ 76124 h 190500"/>
              <a:gd name="connsiteX27" fmla="*/ 42938 w 190500"/>
              <a:gd name="connsiteY27" fmla="*/ 68008 h 190500"/>
              <a:gd name="connsiteX28" fmla="*/ 64293 w 190500"/>
              <a:gd name="connsiteY28" fmla="*/ 50006 h 190500"/>
              <a:gd name="connsiteX29" fmla="*/ 95250 w 190500"/>
              <a:gd name="connsiteY29" fmla="*/ 14288 h 190500"/>
              <a:gd name="connsiteX30" fmla="*/ 14288 w 190500"/>
              <a:gd name="connsiteY30" fmla="*/ 95250 h 190500"/>
              <a:gd name="connsiteX31" fmla="*/ 95250 w 190500"/>
              <a:gd name="connsiteY31" fmla="*/ 176213 h 190500"/>
              <a:gd name="connsiteX32" fmla="*/ 176213 w 190500"/>
              <a:gd name="connsiteY32" fmla="*/ 95250 h 190500"/>
              <a:gd name="connsiteX33" fmla="*/ 95250 w 190500"/>
              <a:gd name="connsiteY33" fmla="*/ 14288 h 190500"/>
              <a:gd name="connsiteX34" fmla="*/ 95250 w 190500"/>
              <a:gd name="connsiteY34" fmla="*/ 0 h 190500"/>
              <a:gd name="connsiteX35" fmla="*/ 190500 w 190500"/>
              <a:gd name="connsiteY35" fmla="*/ 95250 h 190500"/>
              <a:gd name="connsiteX36" fmla="*/ 95250 w 190500"/>
              <a:gd name="connsiteY36" fmla="*/ 190500 h 190500"/>
              <a:gd name="connsiteX37" fmla="*/ 0 w 190500"/>
              <a:gd name="connsiteY37" fmla="*/ 95250 h 190500"/>
              <a:gd name="connsiteX38" fmla="*/ 95250 w 190500"/>
              <a:gd name="connsiteY3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500" h="190500">
                <a:moveTo>
                  <a:pt x="53644" y="109537"/>
                </a:moveTo>
                <a:cubicBezTo>
                  <a:pt x="58378" y="128778"/>
                  <a:pt x="73751" y="142875"/>
                  <a:pt x="95249" y="142875"/>
                </a:cubicBezTo>
                <a:cubicBezTo>
                  <a:pt x="116757" y="142875"/>
                  <a:pt x="132130" y="128778"/>
                  <a:pt x="136855" y="109537"/>
                </a:cubicBezTo>
                <a:close/>
                <a:moveTo>
                  <a:pt x="45243" y="95250"/>
                </a:moveTo>
                <a:lnTo>
                  <a:pt x="145256" y="95250"/>
                </a:lnTo>
                <a:cubicBezTo>
                  <a:pt x="145476" y="95250"/>
                  <a:pt x="145695" y="95259"/>
                  <a:pt x="145914" y="95279"/>
                </a:cubicBezTo>
                <a:cubicBezTo>
                  <a:pt x="149843" y="95636"/>
                  <a:pt x="152738" y="99112"/>
                  <a:pt x="152380" y="103041"/>
                </a:cubicBezTo>
                <a:cubicBezTo>
                  <a:pt x="149704" y="132321"/>
                  <a:pt x="128092" y="157162"/>
                  <a:pt x="95249" y="157162"/>
                </a:cubicBezTo>
                <a:cubicBezTo>
                  <a:pt x="62407" y="157162"/>
                  <a:pt x="40785" y="132321"/>
                  <a:pt x="38118" y="103041"/>
                </a:cubicBezTo>
                <a:cubicBezTo>
                  <a:pt x="38099" y="102822"/>
                  <a:pt x="38089" y="102603"/>
                  <a:pt x="38089" y="102383"/>
                </a:cubicBezTo>
                <a:cubicBezTo>
                  <a:pt x="38095" y="98438"/>
                  <a:pt x="41298" y="95244"/>
                  <a:pt x="45243" y="95250"/>
                </a:cubicBezTo>
                <a:close/>
                <a:moveTo>
                  <a:pt x="126206" y="50006"/>
                </a:moveTo>
                <a:cubicBezTo>
                  <a:pt x="136864" y="50006"/>
                  <a:pt x="146018" y="57626"/>
                  <a:pt x="147561" y="68008"/>
                </a:cubicBezTo>
                <a:cubicBezTo>
                  <a:pt x="148140" y="71912"/>
                  <a:pt x="145444" y="75545"/>
                  <a:pt x="141541" y="76124"/>
                </a:cubicBezTo>
                <a:cubicBezTo>
                  <a:pt x="137638" y="76703"/>
                  <a:pt x="134005" y="74007"/>
                  <a:pt x="133426" y="70104"/>
                </a:cubicBezTo>
                <a:cubicBezTo>
                  <a:pt x="132968" y="67027"/>
                  <a:pt x="130092" y="64294"/>
                  <a:pt x="126206" y="64294"/>
                </a:cubicBezTo>
                <a:cubicBezTo>
                  <a:pt x="122319" y="64294"/>
                  <a:pt x="119443" y="67027"/>
                  <a:pt x="118986" y="70104"/>
                </a:cubicBezTo>
                <a:cubicBezTo>
                  <a:pt x="118407" y="74007"/>
                  <a:pt x="114774" y="76703"/>
                  <a:pt x="110870" y="76124"/>
                </a:cubicBezTo>
                <a:cubicBezTo>
                  <a:pt x="106967" y="75545"/>
                  <a:pt x="104271" y="71912"/>
                  <a:pt x="104851" y="68008"/>
                </a:cubicBezTo>
                <a:cubicBezTo>
                  <a:pt x="106394" y="57626"/>
                  <a:pt x="115547" y="50006"/>
                  <a:pt x="126206" y="50006"/>
                </a:cubicBezTo>
                <a:close/>
                <a:moveTo>
                  <a:pt x="64293" y="50006"/>
                </a:moveTo>
                <a:cubicBezTo>
                  <a:pt x="74952" y="50006"/>
                  <a:pt x="84115" y="57626"/>
                  <a:pt x="85648" y="68008"/>
                </a:cubicBezTo>
                <a:cubicBezTo>
                  <a:pt x="86227" y="71912"/>
                  <a:pt x="83532" y="75545"/>
                  <a:pt x="79628" y="76124"/>
                </a:cubicBezTo>
                <a:cubicBezTo>
                  <a:pt x="75725" y="76703"/>
                  <a:pt x="72092" y="74007"/>
                  <a:pt x="71513" y="70104"/>
                </a:cubicBezTo>
                <a:cubicBezTo>
                  <a:pt x="71056" y="67027"/>
                  <a:pt x="68189" y="64294"/>
                  <a:pt x="64293" y="64294"/>
                </a:cubicBezTo>
                <a:cubicBezTo>
                  <a:pt x="60407" y="64294"/>
                  <a:pt x="57530" y="67027"/>
                  <a:pt x="57073" y="70104"/>
                </a:cubicBezTo>
                <a:cubicBezTo>
                  <a:pt x="56495" y="74007"/>
                  <a:pt x="52861" y="76703"/>
                  <a:pt x="48958" y="76124"/>
                </a:cubicBezTo>
                <a:cubicBezTo>
                  <a:pt x="45055" y="75545"/>
                  <a:pt x="42359" y="71912"/>
                  <a:pt x="42938" y="68008"/>
                </a:cubicBezTo>
                <a:cubicBezTo>
                  <a:pt x="44481" y="57626"/>
                  <a:pt x="53635" y="50006"/>
                  <a:pt x="64293" y="50006"/>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3E2F1462-E6E8-9686-83A2-6A9D3B8B9947}"/>
              </a:ext>
            </a:extLst>
          </p:cNvPr>
          <p:cNvSpPr txBox="1"/>
          <p:nvPr/>
        </p:nvSpPr>
        <p:spPr>
          <a:xfrm>
            <a:off x="6601968" y="4095209"/>
            <a:ext cx="1051589" cy="325282"/>
          </a:xfrm>
          <a:prstGeom prst="rect">
            <a:avLst/>
          </a:prstGeom>
          <a:noFill/>
        </p:spPr>
        <p:txBody>
          <a:bodyPr wrap="square" lIns="0" tIns="0" rIns="0" bIns="0" anchor="t">
            <a:spAutoFit/>
          </a:body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93794"/>
                </a:solidFill>
                <a:effectLst/>
                <a:uLnTx/>
                <a:uFillTx/>
                <a:latin typeface="Segoe UI Semibold"/>
                <a:ea typeface="+mn-ea"/>
                <a:cs typeface="Segoe UI Semibold"/>
                <a:hlinkClick r:id="rId3" action="ppaction://hlinksldjump">
                  <a:extLst>
                    <a:ext uri="{A12FA001-AC4F-418D-AE19-62706E023703}">
                      <ahyp:hlinkClr xmlns:ahyp="http://schemas.microsoft.com/office/drawing/2018/hyperlinkcolor" val="tx"/>
                    </a:ext>
                  </a:extLst>
                </a:hlinkClick>
              </a:rPr>
              <a:t>Decrease app downtime</a:t>
            </a:r>
            <a:endParaRPr kumimoji="0" lang="en-US" sz="1000" b="0" i="0" u="none" strike="noStrike" kern="1200" cap="none" spc="0" normalizeH="0" baseline="0" noProof="0">
              <a:ln>
                <a:noFill/>
              </a:ln>
              <a:solidFill>
                <a:srgbClr val="593794"/>
              </a:solidFill>
              <a:effectLst/>
              <a:uLnTx/>
              <a:uFillTx/>
              <a:latin typeface="Segoe UI Semibold"/>
              <a:ea typeface="+mn-ea"/>
              <a:cs typeface="Segoe UI Semibold"/>
            </a:endParaRPr>
          </a:p>
        </p:txBody>
      </p:sp>
      <p:sp>
        <p:nvSpPr>
          <p:cNvPr id="39" name="TextBox 38">
            <a:extLst>
              <a:ext uri="{FF2B5EF4-FFF2-40B4-BE49-F238E27FC236}">
                <a16:creationId xmlns:a16="http://schemas.microsoft.com/office/drawing/2014/main" id="{A95E592D-FA56-11B9-DED1-8454849E1678}"/>
              </a:ext>
            </a:extLst>
          </p:cNvPr>
          <p:cNvSpPr txBox="1"/>
          <p:nvPr/>
        </p:nvSpPr>
        <p:spPr>
          <a:xfrm>
            <a:off x="7801347" y="4010571"/>
            <a:ext cx="3873457" cy="494559"/>
          </a:xfrm>
          <a:prstGeom prst="rect">
            <a:avLst/>
          </a:prstGeom>
          <a:noFill/>
        </p:spPr>
        <p:txBody>
          <a:bodyPr wrap="square" lIns="0" tIns="0" rIns="0" bIns="0" anchor="ctr">
            <a:spAutoFit/>
          </a:bodyPr>
          <a:lstStyle>
            <a:defPPr>
              <a:defRPr lang="en-US"/>
            </a:defPPr>
            <a:lvl1pPr defTabSz="914225">
              <a:spcAft>
                <a:spcPts val="600"/>
              </a:spcAft>
              <a:defRPr sz="1000">
                <a:cs typeface="Segoe UI" panose="020B0502040204020203" pitchFamily="34" charset="0"/>
              </a:defRPr>
            </a:lvl1p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365 Copilot is your secret weapon against app downtime. Imagine a world where issues are proactively resolved, system health is optimized, and your users experience uninterrupted productivity.</a:t>
            </a:r>
          </a:p>
        </p:txBody>
      </p:sp>
      <p:sp>
        <p:nvSpPr>
          <p:cNvPr id="30" name="TextBox 29">
            <a:extLst>
              <a:ext uri="{FF2B5EF4-FFF2-40B4-BE49-F238E27FC236}">
                <a16:creationId xmlns:a16="http://schemas.microsoft.com/office/drawing/2014/main" id="{CE9894BD-F59B-36CF-E3D4-0E39793CC4A8}"/>
              </a:ext>
            </a:extLst>
          </p:cNvPr>
          <p:cNvSpPr txBox="1"/>
          <p:nvPr/>
        </p:nvSpPr>
        <p:spPr>
          <a:xfrm>
            <a:off x="6601968" y="5256683"/>
            <a:ext cx="861860" cy="156005"/>
          </a:xfrm>
          <a:prstGeom prst="rect">
            <a:avLst/>
          </a:prstGeom>
          <a:noFill/>
        </p:spPr>
        <p:txBody>
          <a:bodyPr wrap="square" lIns="0" tIns="0" rIns="0" bIns="0" anchor="t">
            <a:spAutoFit/>
          </a:body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8661C5"/>
                </a:solidFill>
                <a:effectLst/>
                <a:uLnTx/>
                <a:uFillTx/>
                <a:latin typeface="Segoe UI Semibold"/>
                <a:ea typeface="+mn-ea"/>
                <a:cs typeface="Segoe UI Semibold"/>
                <a:hlinkClick r:id="rId4" action="ppaction://hlinksldjump">
                  <a:extLst>
                    <a:ext uri="{A12FA001-AC4F-418D-AE19-62706E023703}">
                      <ahyp:hlinkClr xmlns:ahyp="http://schemas.microsoft.com/office/drawing/2018/hyperlinkcolor" val="tx"/>
                    </a:ext>
                  </a:extLst>
                </a:hlinkClick>
              </a:rPr>
              <a:t>Cost Savings</a:t>
            </a:r>
            <a:endParaRPr kumimoji="0" lang="en-US" sz="1000" b="0" i="0" u="none" strike="noStrike" kern="1200" cap="none" spc="0" normalizeH="0" baseline="0" noProof="0">
              <a:ln>
                <a:noFill/>
              </a:ln>
              <a:solidFill>
                <a:srgbClr val="593794"/>
              </a:solidFill>
              <a:effectLst/>
              <a:uLnTx/>
              <a:uFillTx/>
              <a:latin typeface="Segoe UI Semibold"/>
              <a:ea typeface="+mn-ea"/>
              <a:cs typeface="Segoe UI Semibold"/>
            </a:endParaRPr>
          </a:p>
        </p:txBody>
      </p:sp>
      <p:sp>
        <p:nvSpPr>
          <p:cNvPr id="41" name="TextBox 40">
            <a:extLst>
              <a:ext uri="{FF2B5EF4-FFF2-40B4-BE49-F238E27FC236}">
                <a16:creationId xmlns:a16="http://schemas.microsoft.com/office/drawing/2014/main" id="{428DFA75-34FE-0680-085F-F338445D7782}"/>
              </a:ext>
            </a:extLst>
          </p:cNvPr>
          <p:cNvSpPr txBox="1"/>
          <p:nvPr/>
        </p:nvSpPr>
        <p:spPr>
          <a:xfrm>
            <a:off x="7801348" y="4748852"/>
            <a:ext cx="3988669" cy="1171667"/>
          </a:xfrm>
          <a:prstGeom prst="rect">
            <a:avLst/>
          </a:prstGeom>
          <a:noFill/>
        </p:spPr>
        <p:txBody>
          <a:bodyPr wrap="square" lIns="0" tIns="0" rIns="0" bIns="0" anchor="ctr">
            <a:spAutoFit/>
          </a:bodyPr>
          <a:lstStyle>
            <a:defPPr>
              <a:defRPr lang="en-US"/>
            </a:defPPr>
            <a:lvl1pPr defTabSz="914225">
              <a:spcAft>
                <a:spcPts val="600"/>
              </a:spcAft>
              <a:defRPr sz="1000">
                <a:cs typeface="Segoe UI" panose="020B0502040204020203" pitchFamily="34" charset="0"/>
              </a:defRPr>
            </a:lvl1p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365 Copilot offers a trifecta of cost-saving benefits for IT departments. First, by fostering increased collaboration, it streamlines knowledge sharing and problem-solving, reducing the need for redundant efforts. Second, its enhanced communication tools ensure efficient coordination among team members, minimizing delays and costly misunderstandings. Lastly, Copilot’s knack for quickly identifying problems reduces resource requirements.</a:t>
            </a:r>
          </a:p>
        </p:txBody>
      </p:sp>
      <p:sp>
        <p:nvSpPr>
          <p:cNvPr id="27" name="TextBox 26">
            <a:extLst>
              <a:ext uri="{FF2B5EF4-FFF2-40B4-BE49-F238E27FC236}">
                <a16:creationId xmlns:a16="http://schemas.microsoft.com/office/drawing/2014/main" id="{10D91ECE-499D-1A92-AA82-DA9B23732BDF}"/>
              </a:ext>
            </a:extLst>
          </p:cNvPr>
          <p:cNvSpPr txBox="1"/>
          <p:nvPr/>
        </p:nvSpPr>
        <p:spPr>
          <a:xfrm>
            <a:off x="6601968" y="3187653"/>
            <a:ext cx="861860" cy="494559"/>
          </a:xfrm>
          <a:prstGeom prst="rect">
            <a:avLst/>
          </a:prstGeom>
          <a:noFill/>
        </p:spPr>
        <p:txBody>
          <a:bodyPr wrap="square" lIns="0" tIns="0" rIns="0" bIns="0" anchor="ctr">
            <a:spAutoFit/>
          </a:body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93794"/>
                </a:solidFill>
                <a:effectLst/>
                <a:uLnTx/>
                <a:uFillTx/>
                <a:latin typeface="Segoe UI Semibold"/>
                <a:ea typeface="+mn-ea"/>
                <a:cs typeface="Segoe UI Semibold"/>
                <a:hlinkClick r:id="rId5" action="ppaction://hlinksldjump">
                  <a:extLst>
                    <a:ext uri="{A12FA001-AC4F-418D-AE19-62706E023703}">
                      <ahyp:hlinkClr xmlns:ahyp="http://schemas.microsoft.com/office/drawing/2018/hyperlinkcolor" val="tx"/>
                    </a:ext>
                  </a:extLst>
                </a:hlinkClick>
              </a:rPr>
              <a:t>Reduce outstanding support tickets</a:t>
            </a:r>
            <a:endParaRPr kumimoji="0" lang="en-US" sz="1000" b="1" i="0" u="none" strike="noStrike" kern="1200" cap="none" spc="0" normalizeH="0" baseline="0" noProof="0">
              <a:ln>
                <a:noFill/>
              </a:ln>
              <a:solidFill>
                <a:srgbClr val="593794"/>
              </a:solidFill>
              <a:effectLst/>
              <a:uLnTx/>
              <a:uFillTx/>
              <a:latin typeface="Segoe UI Semibold"/>
              <a:ea typeface="+mn-ea"/>
              <a:cs typeface="Segoe UI Semibold"/>
            </a:endParaRPr>
          </a:p>
        </p:txBody>
      </p:sp>
      <p:sp>
        <p:nvSpPr>
          <p:cNvPr id="38" name="TextBox 37">
            <a:extLst>
              <a:ext uri="{FF2B5EF4-FFF2-40B4-BE49-F238E27FC236}">
                <a16:creationId xmlns:a16="http://schemas.microsoft.com/office/drawing/2014/main" id="{334373B8-7BA8-0339-7030-5249E7158F60}"/>
              </a:ext>
            </a:extLst>
          </p:cNvPr>
          <p:cNvSpPr txBox="1"/>
          <p:nvPr/>
        </p:nvSpPr>
        <p:spPr>
          <a:xfrm>
            <a:off x="7801348" y="3018376"/>
            <a:ext cx="3873456" cy="833113"/>
          </a:xfrm>
          <a:prstGeom prst="rect">
            <a:avLst/>
          </a:prstGeom>
          <a:noFill/>
        </p:spPr>
        <p:txBody>
          <a:bodyPr wrap="square" lIns="0" tIns="0" rIns="0" bIns="0" anchor="ctr">
            <a:spAutoFit/>
          </a:bodyPr>
          <a:lstStyle>
            <a:defPPr>
              <a:defRPr lang="en-US"/>
            </a:defPPr>
            <a:lvl1pPr defTabSz="914225">
              <a:spcAft>
                <a:spcPts val="600"/>
              </a:spcAft>
              <a:defRPr sz="1000">
                <a:cs typeface="Segoe UI" panose="020B0502040204020203" pitchFamily="34" charset="0"/>
              </a:defRPr>
            </a:lvl1pPr>
          </a:lstStyle>
          <a:p>
            <a:pPr marL="0" marR="0" lvl="0" indent="0" algn="l" defTabSz="914225"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Copilot enhances customer support by integrating AI assistance into self-service and service desk workflows.  With AI-assistance through bots,  documentation and enhanced collaboration, your support team can reduce the number of tickets that need agent attention and handle calls faster.</a:t>
            </a:r>
          </a:p>
        </p:txBody>
      </p:sp>
      <p:sp>
        <p:nvSpPr>
          <p:cNvPr id="25" name="Round Same Side Corner Rectangle 57">
            <a:extLst>
              <a:ext uri="{FF2B5EF4-FFF2-40B4-BE49-F238E27FC236}">
                <a16:creationId xmlns:a16="http://schemas.microsoft.com/office/drawing/2014/main" id="{75C3FD4D-FB25-108F-CB41-6C3313FD9D6C}"/>
              </a:ext>
            </a:extLst>
          </p:cNvPr>
          <p:cNvSpPr/>
          <p:nvPr/>
        </p:nvSpPr>
        <p:spPr bwMode="auto">
          <a:xfrm>
            <a:off x="6006246" y="6102474"/>
            <a:ext cx="5948178" cy="463468"/>
          </a:xfrm>
          <a:prstGeom prst="round2SameRect">
            <a:avLst>
              <a:gd name="adj1" fmla="val 0"/>
              <a:gd name="adj2" fmla="val 21063"/>
            </a:avLst>
          </a:prstGeom>
          <a:gradFill flip="none" rotWithShape="1">
            <a:gsLst>
              <a:gs pos="35000">
                <a:srgbClr val="0078D4"/>
              </a:gs>
              <a:gs pos="0">
                <a:srgbClr val="C03BC4"/>
              </a:gs>
            </a:gsLst>
            <a:path path="circle">
              <a:fillToRect l="100000" t="100000"/>
            </a:path>
            <a:tileRect r="-100000" b="-100000"/>
          </a:gradFill>
          <a:ln>
            <a:solidFill>
              <a:schemeClr val="bg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29" name="TextBox 28">
            <a:extLst>
              <a:ext uri="{FF2B5EF4-FFF2-40B4-BE49-F238E27FC236}">
                <a16:creationId xmlns:a16="http://schemas.microsoft.com/office/drawing/2014/main" id="{D6BB6027-81EB-C2E3-7850-710E3AEAA9E5}"/>
              </a:ext>
            </a:extLst>
          </p:cNvPr>
          <p:cNvSpPr txBox="1"/>
          <p:nvPr/>
        </p:nvSpPr>
        <p:spPr>
          <a:xfrm>
            <a:off x="6677880" y="6257264"/>
            <a:ext cx="960199"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Revenue growth</a:t>
            </a:r>
          </a:p>
        </p:txBody>
      </p:sp>
      <p:sp>
        <p:nvSpPr>
          <p:cNvPr id="40" name="TextBox 39">
            <a:extLst>
              <a:ext uri="{FF2B5EF4-FFF2-40B4-BE49-F238E27FC236}">
                <a16:creationId xmlns:a16="http://schemas.microsoft.com/office/drawing/2014/main" id="{F2FEA85A-F344-5F44-BEFA-5880048BCF9B}"/>
              </a:ext>
            </a:extLst>
          </p:cNvPr>
          <p:cNvSpPr txBox="1"/>
          <p:nvPr/>
        </p:nvSpPr>
        <p:spPr>
          <a:xfrm>
            <a:off x="8305534" y="6257264"/>
            <a:ext cx="1604606"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Cost savings and avoidance</a:t>
            </a:r>
          </a:p>
        </p:txBody>
      </p:sp>
      <p:sp>
        <p:nvSpPr>
          <p:cNvPr id="48" name="TextBox 47">
            <a:extLst>
              <a:ext uri="{FF2B5EF4-FFF2-40B4-BE49-F238E27FC236}">
                <a16:creationId xmlns:a16="http://schemas.microsoft.com/office/drawing/2014/main" id="{DFE4E671-B324-0321-B729-C8D1051DB498}"/>
              </a:ext>
            </a:extLst>
          </p:cNvPr>
          <p:cNvSpPr txBox="1"/>
          <p:nvPr/>
        </p:nvSpPr>
        <p:spPr>
          <a:xfrm>
            <a:off x="10460635" y="6181063"/>
            <a:ext cx="141410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Improve employee experience</a:t>
            </a:r>
          </a:p>
        </p:txBody>
      </p:sp>
      <p:sp>
        <p:nvSpPr>
          <p:cNvPr id="49" name="Graphic 47" descr="Icon of a piggy bank ">
            <a:extLst>
              <a:ext uri="{FF2B5EF4-FFF2-40B4-BE49-F238E27FC236}">
                <a16:creationId xmlns:a16="http://schemas.microsoft.com/office/drawing/2014/main" id="{08F5B154-912B-B8C0-1820-73BB6EBAC20F}"/>
              </a:ext>
            </a:extLst>
          </p:cNvPr>
          <p:cNvSpPr>
            <a:spLocks noChangeAspect="1"/>
          </p:cNvSpPr>
          <p:nvPr/>
        </p:nvSpPr>
        <p:spPr>
          <a:xfrm>
            <a:off x="7925477" y="6237492"/>
            <a:ext cx="200060" cy="193432"/>
          </a:xfrm>
          <a:custGeom>
            <a:avLst/>
            <a:gdLst>
              <a:gd name="connsiteX0" fmla="*/ 150403 w 372234"/>
              <a:gd name="connsiteY0" fmla="*/ 26554 h 359903"/>
              <a:gd name="connsiteX1" fmla="*/ 177466 w 372234"/>
              <a:gd name="connsiteY1" fmla="*/ 38837 h 359903"/>
              <a:gd name="connsiteX2" fmla="*/ 168732 w 372234"/>
              <a:gd name="connsiteY2" fmla="*/ 65624 h 359903"/>
              <a:gd name="connsiteX3" fmla="*/ 134547 w 372234"/>
              <a:gd name="connsiteY3" fmla="*/ 49532 h 359903"/>
              <a:gd name="connsiteX4" fmla="*/ 120976 w 372234"/>
              <a:gd name="connsiteY4" fmla="*/ 39162 h 359903"/>
              <a:gd name="connsiteX5" fmla="*/ 120976 w 372234"/>
              <a:gd name="connsiteY5" fmla="*/ 80727 h 359903"/>
              <a:gd name="connsiteX6" fmla="*/ 112224 w 372234"/>
              <a:gd name="connsiteY6" fmla="*/ 93679 h 359903"/>
              <a:gd name="connsiteX7" fmla="*/ 112108 w 372234"/>
              <a:gd name="connsiteY7" fmla="*/ 93727 h 359903"/>
              <a:gd name="connsiteX8" fmla="*/ 111522 w 372234"/>
              <a:gd name="connsiteY8" fmla="*/ 93976 h 359903"/>
              <a:gd name="connsiteX9" fmla="*/ 109035 w 372234"/>
              <a:gd name="connsiteY9" fmla="*/ 95103 h 359903"/>
              <a:gd name="connsiteX10" fmla="*/ 99984 w 372234"/>
              <a:gd name="connsiteY10" fmla="*/ 99827 h 359903"/>
              <a:gd name="connsiteX11" fmla="*/ 75011 w 372234"/>
              <a:gd name="connsiteY11" fmla="*/ 118515 h 359903"/>
              <a:gd name="connsiteX12" fmla="*/ 58428 w 372234"/>
              <a:gd name="connsiteY12" fmla="*/ 147096 h 359903"/>
              <a:gd name="connsiteX13" fmla="*/ 31400 w 372234"/>
              <a:gd name="connsiteY13" fmla="*/ 171071 h 359903"/>
              <a:gd name="connsiteX14" fmla="*/ 27918 w 372234"/>
              <a:gd name="connsiteY14" fmla="*/ 175183 h 359903"/>
              <a:gd name="connsiteX15" fmla="*/ 27918 w 372234"/>
              <a:gd name="connsiteY15" fmla="*/ 207807 h 359903"/>
              <a:gd name="connsiteX16" fmla="*/ 33181 w 372234"/>
              <a:gd name="connsiteY16" fmla="*/ 214021 h 359903"/>
              <a:gd name="connsiteX17" fmla="*/ 59085 w 372234"/>
              <a:gd name="connsiteY17" fmla="*/ 232745 h 359903"/>
              <a:gd name="connsiteX18" fmla="*/ 84317 w 372234"/>
              <a:gd name="connsiteY18" fmla="*/ 266279 h 359903"/>
              <a:gd name="connsiteX19" fmla="*/ 113807 w 372234"/>
              <a:gd name="connsiteY19" fmla="*/ 285613 h 359903"/>
              <a:gd name="connsiteX20" fmla="*/ 124606 w 372234"/>
              <a:gd name="connsiteY20" fmla="*/ 289427 h 359903"/>
              <a:gd name="connsiteX21" fmla="*/ 127546 w 372234"/>
              <a:gd name="connsiteY21" fmla="*/ 290197 h 359903"/>
              <a:gd name="connsiteX22" fmla="*/ 128214 w 372234"/>
              <a:gd name="connsiteY22" fmla="*/ 290348 h 359903"/>
              <a:gd name="connsiteX23" fmla="*/ 128304 w 372234"/>
              <a:gd name="connsiteY23" fmla="*/ 290369 h 359903"/>
              <a:gd name="connsiteX24" fmla="*/ 128324 w 372234"/>
              <a:gd name="connsiteY24" fmla="*/ 290372 h 359903"/>
              <a:gd name="connsiteX25" fmla="*/ 139588 w 372234"/>
              <a:gd name="connsiteY25" fmla="*/ 304069 h 359903"/>
              <a:gd name="connsiteX26" fmla="*/ 139588 w 372234"/>
              <a:gd name="connsiteY26" fmla="*/ 327333 h 359903"/>
              <a:gd name="connsiteX27" fmla="*/ 144241 w 372234"/>
              <a:gd name="connsiteY27" fmla="*/ 331986 h 359903"/>
              <a:gd name="connsiteX28" fmla="*/ 167505 w 372234"/>
              <a:gd name="connsiteY28" fmla="*/ 331986 h 359903"/>
              <a:gd name="connsiteX29" fmla="*/ 195423 w 372234"/>
              <a:gd name="connsiteY29" fmla="*/ 304069 h 359903"/>
              <a:gd name="connsiteX30" fmla="*/ 232646 w 372234"/>
              <a:gd name="connsiteY30" fmla="*/ 304069 h 359903"/>
              <a:gd name="connsiteX31" fmla="*/ 260564 w 372234"/>
              <a:gd name="connsiteY31" fmla="*/ 331986 h 359903"/>
              <a:gd name="connsiteX32" fmla="*/ 283829 w 372234"/>
              <a:gd name="connsiteY32" fmla="*/ 331986 h 359903"/>
              <a:gd name="connsiteX33" fmla="*/ 288481 w 372234"/>
              <a:gd name="connsiteY33" fmla="*/ 327333 h 359903"/>
              <a:gd name="connsiteX34" fmla="*/ 288481 w 372234"/>
              <a:gd name="connsiteY34" fmla="*/ 285457 h 359903"/>
              <a:gd name="connsiteX35" fmla="*/ 296146 w 372234"/>
              <a:gd name="connsiteY35" fmla="*/ 272996 h 359903"/>
              <a:gd name="connsiteX36" fmla="*/ 296393 w 372234"/>
              <a:gd name="connsiteY36" fmla="*/ 272864 h 359903"/>
              <a:gd name="connsiteX37" fmla="*/ 297700 w 372234"/>
              <a:gd name="connsiteY37" fmla="*/ 272116 h 359903"/>
              <a:gd name="connsiteX38" fmla="*/ 302991 w 372234"/>
              <a:gd name="connsiteY38" fmla="*/ 268615 h 359903"/>
              <a:gd name="connsiteX39" fmla="*/ 319760 w 372234"/>
              <a:gd name="connsiteY39" fmla="*/ 253108 h 359903"/>
              <a:gd name="connsiteX40" fmla="*/ 344317 w 372234"/>
              <a:gd name="connsiteY40" fmla="*/ 183093 h 359903"/>
              <a:gd name="connsiteX41" fmla="*/ 334849 w 372234"/>
              <a:gd name="connsiteY41" fmla="*/ 136794 h 359903"/>
              <a:gd name="connsiteX42" fmla="*/ 349703 w 372234"/>
              <a:gd name="connsiteY42" fmla="*/ 107463 h 359903"/>
              <a:gd name="connsiteX43" fmla="*/ 354949 w 372234"/>
              <a:gd name="connsiteY43" fmla="*/ 115343 h 359903"/>
              <a:gd name="connsiteX44" fmla="*/ 372234 w 372234"/>
              <a:gd name="connsiteY44" fmla="*/ 183093 h 359903"/>
              <a:gd name="connsiteX45" fmla="*/ 340955 w 372234"/>
              <a:gd name="connsiteY45" fmla="*/ 271277 h 359903"/>
              <a:gd name="connsiteX46" fmla="*/ 319338 w 372234"/>
              <a:gd name="connsiteY46" fmla="*/ 291247 h 359903"/>
              <a:gd name="connsiteX47" fmla="*/ 316399 w 372234"/>
              <a:gd name="connsiteY47" fmla="*/ 293298 h 359903"/>
              <a:gd name="connsiteX48" fmla="*/ 316399 w 372234"/>
              <a:gd name="connsiteY48" fmla="*/ 327333 h 359903"/>
              <a:gd name="connsiteX49" fmla="*/ 283829 w 372234"/>
              <a:gd name="connsiteY49" fmla="*/ 359904 h 359903"/>
              <a:gd name="connsiteX50" fmla="*/ 260564 w 372234"/>
              <a:gd name="connsiteY50" fmla="*/ 359904 h 359903"/>
              <a:gd name="connsiteX51" fmla="*/ 232646 w 372234"/>
              <a:gd name="connsiteY51" fmla="*/ 331986 h 359903"/>
              <a:gd name="connsiteX52" fmla="*/ 195423 w 372234"/>
              <a:gd name="connsiteY52" fmla="*/ 331986 h 359903"/>
              <a:gd name="connsiteX53" fmla="*/ 167505 w 372234"/>
              <a:gd name="connsiteY53" fmla="*/ 359904 h 359903"/>
              <a:gd name="connsiteX54" fmla="*/ 144241 w 372234"/>
              <a:gd name="connsiteY54" fmla="*/ 359904 h 359903"/>
              <a:gd name="connsiteX55" fmla="*/ 111670 w 372234"/>
              <a:gd name="connsiteY55" fmla="*/ 327333 h 359903"/>
              <a:gd name="connsiteX56" fmla="*/ 111670 w 372234"/>
              <a:gd name="connsiteY56" fmla="*/ 314629 h 359903"/>
              <a:gd name="connsiteX57" fmla="*/ 103029 w 372234"/>
              <a:gd name="connsiteY57" fmla="*/ 311366 h 359903"/>
              <a:gd name="connsiteX58" fmla="*/ 64576 w 372234"/>
              <a:gd name="connsiteY58" fmla="*/ 286021 h 359903"/>
              <a:gd name="connsiteX59" fmla="*/ 34713 w 372234"/>
              <a:gd name="connsiteY59" fmla="*/ 246359 h 359903"/>
              <a:gd name="connsiteX60" fmla="*/ 28591 w 372234"/>
              <a:gd name="connsiteY60" fmla="*/ 241557 h 359903"/>
              <a:gd name="connsiteX61" fmla="*/ 0 w 372234"/>
              <a:gd name="connsiteY61" fmla="*/ 207807 h 359903"/>
              <a:gd name="connsiteX62" fmla="*/ 0 w 372234"/>
              <a:gd name="connsiteY62" fmla="*/ 175183 h 359903"/>
              <a:gd name="connsiteX63" fmla="*/ 26810 w 372234"/>
              <a:gd name="connsiteY63" fmla="*/ 143533 h 359903"/>
              <a:gd name="connsiteX64" fmla="*/ 31947 w 372234"/>
              <a:gd name="connsiteY64" fmla="*/ 138257 h 359903"/>
              <a:gd name="connsiteX65" fmla="*/ 55271 w 372234"/>
              <a:gd name="connsiteY65" fmla="*/ 98775 h 359903"/>
              <a:gd name="connsiteX66" fmla="*/ 86133 w 372234"/>
              <a:gd name="connsiteY66" fmla="*/ 75587 h 359903"/>
              <a:gd name="connsiteX67" fmla="*/ 93059 w 372234"/>
              <a:gd name="connsiteY67" fmla="*/ 71846 h 359903"/>
              <a:gd name="connsiteX68" fmla="*/ 93059 w 372234"/>
              <a:gd name="connsiteY68" fmla="*/ 18772 h 359903"/>
              <a:gd name="connsiteX69" fmla="*/ 125440 w 372234"/>
              <a:gd name="connsiteY69" fmla="*/ 5442 h 359903"/>
              <a:gd name="connsiteX70" fmla="*/ 150403 w 372234"/>
              <a:gd name="connsiteY70" fmla="*/ 26554 h 359903"/>
              <a:gd name="connsiteX71" fmla="*/ 206032 w 372234"/>
              <a:gd name="connsiteY71" fmla="*/ 115122 h 359903"/>
              <a:gd name="connsiteX72" fmla="*/ 187381 w 372234"/>
              <a:gd name="connsiteY72" fmla="*/ 94473 h 359903"/>
              <a:gd name="connsiteX73" fmla="*/ 232068 w 372234"/>
              <a:gd name="connsiteY73" fmla="*/ 11950 h 359903"/>
              <a:gd name="connsiteX74" fmla="*/ 329342 w 372234"/>
              <a:gd name="connsiteY74" fmla="*/ 52232 h 359903"/>
              <a:gd name="connsiteX75" fmla="*/ 302602 w 372234"/>
              <a:gd name="connsiteY75" fmla="*/ 142188 h 359903"/>
              <a:gd name="connsiteX76" fmla="*/ 274813 w 372234"/>
              <a:gd name="connsiteY76" fmla="*/ 143606 h 359903"/>
              <a:gd name="connsiteX77" fmla="*/ 206032 w 372234"/>
              <a:gd name="connsiteY77" fmla="*/ 115122 h 359903"/>
              <a:gd name="connsiteX78" fmla="*/ 287813 w 372234"/>
              <a:gd name="connsiteY78" fmla="*/ 118463 h 359903"/>
              <a:gd name="connsiteX79" fmla="*/ 303550 w 372234"/>
              <a:gd name="connsiteY79" fmla="*/ 62918 h 359903"/>
              <a:gd name="connsiteX80" fmla="*/ 242754 w 372234"/>
              <a:gd name="connsiteY80" fmla="*/ 37742 h 359903"/>
              <a:gd name="connsiteX81" fmla="*/ 214613 w 372234"/>
              <a:gd name="connsiteY81" fmla="*/ 88150 h 359903"/>
              <a:gd name="connsiteX82" fmla="*/ 215012 w 372234"/>
              <a:gd name="connsiteY82" fmla="*/ 88437 h 359903"/>
              <a:gd name="connsiteX83" fmla="*/ 216713 w 372234"/>
              <a:gd name="connsiteY83" fmla="*/ 89329 h 359903"/>
              <a:gd name="connsiteX84" fmla="*/ 285494 w 372234"/>
              <a:gd name="connsiteY84" fmla="*/ 117813 h 359903"/>
              <a:gd name="connsiteX85" fmla="*/ 287329 w 372234"/>
              <a:gd name="connsiteY85" fmla="*/ 118385 h 359903"/>
              <a:gd name="connsiteX86" fmla="*/ 287813 w 372234"/>
              <a:gd name="connsiteY86" fmla="*/ 118463 h 359903"/>
              <a:gd name="connsiteX87" fmla="*/ 130282 w 372234"/>
              <a:gd name="connsiteY87" fmla="*/ 136562 h 359903"/>
              <a:gd name="connsiteX88" fmla="*/ 111670 w 372234"/>
              <a:gd name="connsiteY88" fmla="*/ 155173 h 359903"/>
              <a:gd name="connsiteX89" fmla="*/ 93059 w 372234"/>
              <a:gd name="connsiteY89" fmla="*/ 136562 h 359903"/>
              <a:gd name="connsiteX90" fmla="*/ 111670 w 372234"/>
              <a:gd name="connsiteY90" fmla="*/ 117950 h 359903"/>
              <a:gd name="connsiteX91" fmla="*/ 130282 w 372234"/>
              <a:gd name="connsiteY91" fmla="*/ 136562 h 35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72234" h="359903">
                <a:moveTo>
                  <a:pt x="150403" y="26554"/>
                </a:moveTo>
                <a:cubicBezTo>
                  <a:pt x="160267" y="33362"/>
                  <a:pt x="169696" y="37848"/>
                  <a:pt x="177466" y="38837"/>
                </a:cubicBezTo>
                <a:cubicBezTo>
                  <a:pt x="173230" y="47251"/>
                  <a:pt x="170275" y="56288"/>
                  <a:pt x="168732" y="65624"/>
                </a:cubicBezTo>
                <a:cubicBezTo>
                  <a:pt x="156199" y="62874"/>
                  <a:pt x="144307" y="56267"/>
                  <a:pt x="134547" y="49532"/>
                </a:cubicBezTo>
                <a:cubicBezTo>
                  <a:pt x="129722" y="46202"/>
                  <a:pt x="125154" y="42655"/>
                  <a:pt x="120976" y="39162"/>
                </a:cubicBezTo>
                <a:lnTo>
                  <a:pt x="120976" y="80727"/>
                </a:lnTo>
                <a:cubicBezTo>
                  <a:pt x="120976" y="86427"/>
                  <a:pt x="117511" y="91554"/>
                  <a:pt x="112224" y="93679"/>
                </a:cubicBezTo>
                <a:lnTo>
                  <a:pt x="112108" y="93727"/>
                </a:lnTo>
                <a:cubicBezTo>
                  <a:pt x="111993" y="93775"/>
                  <a:pt x="111795" y="93858"/>
                  <a:pt x="111522" y="93976"/>
                </a:cubicBezTo>
                <a:cubicBezTo>
                  <a:pt x="110975" y="94212"/>
                  <a:pt x="110128" y="94588"/>
                  <a:pt x="109035" y="95103"/>
                </a:cubicBezTo>
                <a:cubicBezTo>
                  <a:pt x="106844" y="96133"/>
                  <a:pt x="103688" y="97710"/>
                  <a:pt x="99984" y="99827"/>
                </a:cubicBezTo>
                <a:cubicBezTo>
                  <a:pt x="92502" y="104102"/>
                  <a:pt x="83155" y="110371"/>
                  <a:pt x="75011" y="118515"/>
                </a:cubicBezTo>
                <a:cubicBezTo>
                  <a:pt x="66571" y="126956"/>
                  <a:pt x="61367" y="138292"/>
                  <a:pt x="58428" y="147096"/>
                </a:cubicBezTo>
                <a:cubicBezTo>
                  <a:pt x="54659" y="158387"/>
                  <a:pt x="45062" y="168795"/>
                  <a:pt x="31400" y="171071"/>
                </a:cubicBezTo>
                <a:cubicBezTo>
                  <a:pt x="29390" y="171406"/>
                  <a:pt x="27918" y="173145"/>
                  <a:pt x="27918" y="175183"/>
                </a:cubicBezTo>
                <a:lnTo>
                  <a:pt x="27918" y="207807"/>
                </a:lnTo>
                <a:cubicBezTo>
                  <a:pt x="27918" y="210887"/>
                  <a:pt x="30144" y="213515"/>
                  <a:pt x="33181" y="214021"/>
                </a:cubicBezTo>
                <a:cubicBezTo>
                  <a:pt x="44793" y="215955"/>
                  <a:pt x="53941" y="223536"/>
                  <a:pt x="59085" y="232745"/>
                </a:cubicBezTo>
                <a:cubicBezTo>
                  <a:pt x="63764" y="241120"/>
                  <a:pt x="72081" y="254044"/>
                  <a:pt x="84317" y="266279"/>
                </a:cubicBezTo>
                <a:cubicBezTo>
                  <a:pt x="93825" y="275788"/>
                  <a:pt x="104897" y="281883"/>
                  <a:pt x="113807" y="285613"/>
                </a:cubicBezTo>
                <a:cubicBezTo>
                  <a:pt x="118223" y="287461"/>
                  <a:pt x="121996" y="288680"/>
                  <a:pt x="124606" y="289427"/>
                </a:cubicBezTo>
                <a:cubicBezTo>
                  <a:pt x="125908" y="289797"/>
                  <a:pt x="126910" y="290048"/>
                  <a:pt x="127546" y="290197"/>
                </a:cubicBezTo>
                <a:cubicBezTo>
                  <a:pt x="127864" y="290272"/>
                  <a:pt x="128089" y="290322"/>
                  <a:pt x="128214" y="290348"/>
                </a:cubicBezTo>
                <a:lnTo>
                  <a:pt x="128304" y="290369"/>
                </a:lnTo>
                <a:lnTo>
                  <a:pt x="128324" y="290372"/>
                </a:lnTo>
                <a:cubicBezTo>
                  <a:pt x="134866" y="291658"/>
                  <a:pt x="139588" y="297396"/>
                  <a:pt x="139588" y="304069"/>
                </a:cubicBezTo>
                <a:lnTo>
                  <a:pt x="139588" y="327333"/>
                </a:lnTo>
                <a:cubicBezTo>
                  <a:pt x="139588" y="329902"/>
                  <a:pt x="141671" y="331986"/>
                  <a:pt x="144241" y="331986"/>
                </a:cubicBezTo>
                <a:lnTo>
                  <a:pt x="167505" y="331986"/>
                </a:lnTo>
                <a:cubicBezTo>
                  <a:pt x="167505" y="316566"/>
                  <a:pt x="180005" y="304069"/>
                  <a:pt x="195423" y="304069"/>
                </a:cubicBezTo>
                <a:lnTo>
                  <a:pt x="232646" y="304069"/>
                </a:lnTo>
                <a:cubicBezTo>
                  <a:pt x="248064" y="304069"/>
                  <a:pt x="260564" y="316566"/>
                  <a:pt x="260564" y="331986"/>
                </a:cubicBezTo>
                <a:lnTo>
                  <a:pt x="283829" y="331986"/>
                </a:lnTo>
                <a:cubicBezTo>
                  <a:pt x="286399" y="331986"/>
                  <a:pt x="288481" y="329902"/>
                  <a:pt x="288481" y="327333"/>
                </a:cubicBezTo>
                <a:lnTo>
                  <a:pt x="288481" y="285457"/>
                </a:lnTo>
                <a:cubicBezTo>
                  <a:pt x="288481" y="280194"/>
                  <a:pt x="291454" y="275373"/>
                  <a:pt x="296146" y="272996"/>
                </a:cubicBezTo>
                <a:lnTo>
                  <a:pt x="296393" y="272864"/>
                </a:lnTo>
                <a:cubicBezTo>
                  <a:pt x="296652" y="272723"/>
                  <a:pt x="297097" y="272475"/>
                  <a:pt x="297700" y="272116"/>
                </a:cubicBezTo>
                <a:cubicBezTo>
                  <a:pt x="298908" y="271398"/>
                  <a:pt x="300739" y="270242"/>
                  <a:pt x="302991" y="268615"/>
                </a:cubicBezTo>
                <a:cubicBezTo>
                  <a:pt x="307508" y="265353"/>
                  <a:pt x="313626" y="260264"/>
                  <a:pt x="319760" y="253108"/>
                </a:cubicBezTo>
                <a:cubicBezTo>
                  <a:pt x="331901" y="238944"/>
                  <a:pt x="344317" y="216482"/>
                  <a:pt x="344317" y="183093"/>
                </a:cubicBezTo>
                <a:cubicBezTo>
                  <a:pt x="344317" y="164358"/>
                  <a:pt x="340814" y="149212"/>
                  <a:pt x="334849" y="136794"/>
                </a:cubicBezTo>
                <a:cubicBezTo>
                  <a:pt x="341510" y="127954"/>
                  <a:pt x="346531" y="118006"/>
                  <a:pt x="349703" y="107463"/>
                </a:cubicBezTo>
                <a:cubicBezTo>
                  <a:pt x="351549" y="109992"/>
                  <a:pt x="353300" y="112617"/>
                  <a:pt x="354949" y="115343"/>
                </a:cubicBezTo>
                <a:cubicBezTo>
                  <a:pt x="366195" y="133921"/>
                  <a:pt x="372234" y="156346"/>
                  <a:pt x="372234" y="183093"/>
                </a:cubicBezTo>
                <a:cubicBezTo>
                  <a:pt x="372234" y="224148"/>
                  <a:pt x="356733" y="252870"/>
                  <a:pt x="340955" y="271277"/>
                </a:cubicBezTo>
                <a:cubicBezTo>
                  <a:pt x="333131" y="280406"/>
                  <a:pt x="325290" y="286948"/>
                  <a:pt x="319338" y="291247"/>
                </a:cubicBezTo>
                <a:cubicBezTo>
                  <a:pt x="318299" y="291997"/>
                  <a:pt x="317317" y="292680"/>
                  <a:pt x="316399" y="293298"/>
                </a:cubicBezTo>
                <a:lnTo>
                  <a:pt x="316399" y="327333"/>
                </a:lnTo>
                <a:cubicBezTo>
                  <a:pt x="316399" y="345321"/>
                  <a:pt x="301817" y="359904"/>
                  <a:pt x="283829" y="359904"/>
                </a:cubicBezTo>
                <a:lnTo>
                  <a:pt x="260564" y="359904"/>
                </a:lnTo>
                <a:cubicBezTo>
                  <a:pt x="245146" y="359904"/>
                  <a:pt x="232646" y="347404"/>
                  <a:pt x="232646" y="331986"/>
                </a:cubicBezTo>
                <a:lnTo>
                  <a:pt x="195423" y="331986"/>
                </a:lnTo>
                <a:cubicBezTo>
                  <a:pt x="195423" y="347404"/>
                  <a:pt x="182923" y="359904"/>
                  <a:pt x="167505" y="359904"/>
                </a:cubicBezTo>
                <a:lnTo>
                  <a:pt x="144241" y="359904"/>
                </a:lnTo>
                <a:cubicBezTo>
                  <a:pt x="126253" y="359904"/>
                  <a:pt x="111670" y="345321"/>
                  <a:pt x="111670" y="327333"/>
                </a:cubicBezTo>
                <a:lnTo>
                  <a:pt x="111670" y="314629"/>
                </a:lnTo>
                <a:cubicBezTo>
                  <a:pt x="109101" y="313762"/>
                  <a:pt x="106185" y="312688"/>
                  <a:pt x="103029" y="311366"/>
                </a:cubicBezTo>
                <a:cubicBezTo>
                  <a:pt x="91935" y="306723"/>
                  <a:pt x="77416" y="298861"/>
                  <a:pt x="64576" y="286021"/>
                </a:cubicBezTo>
                <a:cubicBezTo>
                  <a:pt x="49984" y="271429"/>
                  <a:pt x="40211" y="256203"/>
                  <a:pt x="34713" y="246359"/>
                </a:cubicBezTo>
                <a:cubicBezTo>
                  <a:pt x="33090" y="243456"/>
                  <a:pt x="30666" y="241904"/>
                  <a:pt x="28591" y="241557"/>
                </a:cubicBezTo>
                <a:cubicBezTo>
                  <a:pt x="12093" y="238809"/>
                  <a:pt x="0" y="224533"/>
                  <a:pt x="0" y="207807"/>
                </a:cubicBezTo>
                <a:lnTo>
                  <a:pt x="0" y="175183"/>
                </a:lnTo>
                <a:cubicBezTo>
                  <a:pt x="0" y="159498"/>
                  <a:pt x="11339" y="146113"/>
                  <a:pt x="26810" y="143533"/>
                </a:cubicBezTo>
                <a:cubicBezTo>
                  <a:pt x="28428" y="143263"/>
                  <a:pt x="30812" y="141657"/>
                  <a:pt x="31947" y="138257"/>
                </a:cubicBezTo>
                <a:cubicBezTo>
                  <a:pt x="35527" y="127532"/>
                  <a:pt x="42474" y="111572"/>
                  <a:pt x="55271" y="98775"/>
                </a:cubicBezTo>
                <a:cubicBezTo>
                  <a:pt x="65738" y="88307"/>
                  <a:pt x="77329" y="80618"/>
                  <a:pt x="86133" y="75587"/>
                </a:cubicBezTo>
                <a:cubicBezTo>
                  <a:pt x="88671" y="74137"/>
                  <a:pt x="91008" y="72890"/>
                  <a:pt x="93059" y="71846"/>
                </a:cubicBezTo>
                <a:lnTo>
                  <a:pt x="93059" y="18772"/>
                </a:lnTo>
                <a:cubicBezTo>
                  <a:pt x="93059" y="1316"/>
                  <a:pt x="114101" y="-5849"/>
                  <a:pt x="125440" y="5442"/>
                </a:cubicBezTo>
                <a:cubicBezTo>
                  <a:pt x="131591" y="11566"/>
                  <a:pt x="140520" y="19734"/>
                  <a:pt x="150403" y="26554"/>
                </a:cubicBezTo>
                <a:close/>
                <a:moveTo>
                  <a:pt x="206032" y="115122"/>
                </a:moveTo>
                <a:cubicBezTo>
                  <a:pt x="196910" y="111345"/>
                  <a:pt x="189214" y="104174"/>
                  <a:pt x="187381" y="94473"/>
                </a:cubicBezTo>
                <a:cubicBezTo>
                  <a:pt x="180978" y="60572"/>
                  <a:pt x="198933" y="25679"/>
                  <a:pt x="232068" y="11950"/>
                </a:cubicBezTo>
                <a:cubicBezTo>
                  <a:pt x="270052" y="-3787"/>
                  <a:pt x="313604" y="14248"/>
                  <a:pt x="329342" y="52232"/>
                </a:cubicBezTo>
                <a:cubicBezTo>
                  <a:pt x="343070" y="85368"/>
                  <a:pt x="331099" y="122739"/>
                  <a:pt x="302602" y="142188"/>
                </a:cubicBezTo>
                <a:cubicBezTo>
                  <a:pt x="294448" y="147753"/>
                  <a:pt x="283935" y="147384"/>
                  <a:pt x="274813" y="143606"/>
                </a:cubicBezTo>
                <a:lnTo>
                  <a:pt x="206032" y="115122"/>
                </a:lnTo>
                <a:close/>
                <a:moveTo>
                  <a:pt x="287813" y="118463"/>
                </a:moveTo>
                <a:cubicBezTo>
                  <a:pt x="304929" y="106140"/>
                  <a:pt x="311964" y="83226"/>
                  <a:pt x="303550" y="62918"/>
                </a:cubicBezTo>
                <a:cubicBezTo>
                  <a:pt x="293713" y="39178"/>
                  <a:pt x="266494" y="27906"/>
                  <a:pt x="242754" y="37742"/>
                </a:cubicBezTo>
                <a:cubicBezTo>
                  <a:pt x="222447" y="46156"/>
                  <a:pt x="211222" y="67335"/>
                  <a:pt x="214613" y="88150"/>
                </a:cubicBezTo>
                <a:cubicBezTo>
                  <a:pt x="214721" y="88235"/>
                  <a:pt x="214854" y="88332"/>
                  <a:pt x="215012" y="88437"/>
                </a:cubicBezTo>
                <a:cubicBezTo>
                  <a:pt x="215451" y="88730"/>
                  <a:pt x="216022" y="89043"/>
                  <a:pt x="216713" y="89329"/>
                </a:cubicBezTo>
                <a:lnTo>
                  <a:pt x="285494" y="117813"/>
                </a:lnTo>
                <a:cubicBezTo>
                  <a:pt x="286187" y="118099"/>
                  <a:pt x="286812" y="118281"/>
                  <a:pt x="287329" y="118385"/>
                </a:cubicBezTo>
                <a:cubicBezTo>
                  <a:pt x="287516" y="118422"/>
                  <a:pt x="287677" y="118447"/>
                  <a:pt x="287813" y="118463"/>
                </a:cubicBezTo>
                <a:close/>
                <a:moveTo>
                  <a:pt x="130282" y="136562"/>
                </a:moveTo>
                <a:cubicBezTo>
                  <a:pt x="130282" y="146841"/>
                  <a:pt x="121949" y="155173"/>
                  <a:pt x="111670" y="155173"/>
                </a:cubicBezTo>
                <a:cubicBezTo>
                  <a:pt x="101391" y="155173"/>
                  <a:pt x="93059" y="146841"/>
                  <a:pt x="93059" y="136562"/>
                </a:cubicBezTo>
                <a:cubicBezTo>
                  <a:pt x="93059" y="126283"/>
                  <a:pt x="101391" y="117950"/>
                  <a:pt x="111670" y="117950"/>
                </a:cubicBezTo>
                <a:cubicBezTo>
                  <a:pt x="121949" y="117950"/>
                  <a:pt x="130282" y="126283"/>
                  <a:pt x="130282" y="136562"/>
                </a:cubicBez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Graphic 13" descr="Icon of a chart made of vertical lines with a line tracing the top of each, turning into an arrow pointing up">
            <a:extLst>
              <a:ext uri="{FF2B5EF4-FFF2-40B4-BE49-F238E27FC236}">
                <a16:creationId xmlns:a16="http://schemas.microsoft.com/office/drawing/2014/main" id="{DC4C7EC3-0A07-681D-E421-57820876D299}"/>
              </a:ext>
            </a:extLst>
          </p:cNvPr>
          <p:cNvSpPr>
            <a:spLocks noChangeAspect="1"/>
          </p:cNvSpPr>
          <p:nvPr/>
        </p:nvSpPr>
        <p:spPr>
          <a:xfrm>
            <a:off x="6315003" y="6237958"/>
            <a:ext cx="182880" cy="192501"/>
          </a:xfrm>
          <a:custGeom>
            <a:avLst/>
            <a:gdLst>
              <a:gd name="connsiteX0" fmla="*/ 195609 w 270323"/>
              <a:gd name="connsiteY0" fmla="*/ 0 h 284545"/>
              <a:gd name="connsiteX1" fmla="*/ 260397 w 270323"/>
              <a:gd name="connsiteY1" fmla="*/ 7 h 284545"/>
              <a:gd name="connsiteX2" fmla="*/ 261824 w 270323"/>
              <a:gd name="connsiteY2" fmla="*/ 205 h 284545"/>
              <a:gd name="connsiteX3" fmla="*/ 263230 w 270323"/>
              <a:gd name="connsiteY3" fmla="*/ 598 h 284545"/>
              <a:gd name="connsiteX4" fmla="*/ 264088 w 270323"/>
              <a:gd name="connsiteY4" fmla="*/ 962 h 284545"/>
              <a:gd name="connsiteX5" fmla="*/ 267199 w 270323"/>
              <a:gd name="connsiteY5" fmla="*/ 3107 h 284545"/>
              <a:gd name="connsiteX6" fmla="*/ 267778 w 270323"/>
              <a:gd name="connsiteY6" fmla="*/ 3733 h 284545"/>
              <a:gd name="connsiteX7" fmla="*/ 268397 w 270323"/>
              <a:gd name="connsiteY7" fmla="*/ 4535 h 284545"/>
              <a:gd name="connsiteX8" fmla="*/ 269168 w 270323"/>
              <a:gd name="connsiteY8" fmla="*/ 5818 h 284545"/>
              <a:gd name="connsiteX9" fmla="*/ 269719 w 270323"/>
              <a:gd name="connsiteY9" fmla="*/ 7103 h 284545"/>
              <a:gd name="connsiteX10" fmla="*/ 269991 w 270323"/>
              <a:gd name="connsiteY10" fmla="*/ 8014 h 284545"/>
              <a:gd name="connsiteX11" fmla="*/ 270184 w 270323"/>
              <a:gd name="connsiteY11" fmla="*/ 8925 h 284545"/>
              <a:gd name="connsiteX12" fmla="*/ 270318 w 270323"/>
              <a:gd name="connsiteY12" fmla="*/ 10265 h 284545"/>
              <a:gd name="connsiteX13" fmla="*/ 270323 w 270323"/>
              <a:gd name="connsiteY13" fmla="*/ 74748 h 284545"/>
              <a:gd name="connsiteX14" fmla="*/ 259653 w 270323"/>
              <a:gd name="connsiteY14" fmla="*/ 85419 h 284545"/>
              <a:gd name="connsiteX15" fmla="*/ 249081 w 270323"/>
              <a:gd name="connsiteY15" fmla="*/ 76196 h 284545"/>
              <a:gd name="connsiteX16" fmla="*/ 248983 w 270323"/>
              <a:gd name="connsiteY16" fmla="*/ 74748 h 284545"/>
              <a:gd name="connsiteX17" fmla="*/ 248977 w 270323"/>
              <a:gd name="connsiteY17" fmla="*/ 36408 h 284545"/>
              <a:gd name="connsiteX18" fmla="*/ 157363 w 270323"/>
              <a:gd name="connsiteY18" fmla="*/ 128041 h 284545"/>
              <a:gd name="connsiteX19" fmla="*/ 143469 w 270323"/>
              <a:gd name="connsiteY19" fmla="*/ 129075 h 284545"/>
              <a:gd name="connsiteX20" fmla="*/ 142273 w 270323"/>
              <a:gd name="connsiteY20" fmla="*/ 128042 h 284545"/>
              <a:gd name="connsiteX21" fmla="*/ 99160 w 270323"/>
              <a:gd name="connsiteY21" fmla="*/ 86633 h 284545"/>
              <a:gd name="connsiteX22" fmla="*/ 18216 w 270323"/>
              <a:gd name="connsiteY22" fmla="*/ 167577 h 284545"/>
              <a:gd name="connsiteX23" fmla="*/ 3125 w 270323"/>
              <a:gd name="connsiteY23" fmla="*/ 167577 h 284545"/>
              <a:gd name="connsiteX24" fmla="*/ 2092 w 270323"/>
              <a:gd name="connsiteY24" fmla="*/ 153684 h 284545"/>
              <a:gd name="connsiteX25" fmla="*/ 3125 w 270323"/>
              <a:gd name="connsiteY25" fmla="*/ 152486 h 284545"/>
              <a:gd name="connsiteX26" fmla="*/ 91614 w 270323"/>
              <a:gd name="connsiteY26" fmla="*/ 63998 h 284545"/>
              <a:gd name="connsiteX27" fmla="*/ 105508 w 270323"/>
              <a:gd name="connsiteY27" fmla="*/ 62965 h 284545"/>
              <a:gd name="connsiteX28" fmla="*/ 106704 w 270323"/>
              <a:gd name="connsiteY28" fmla="*/ 63998 h 284545"/>
              <a:gd name="connsiteX29" fmla="*/ 149817 w 270323"/>
              <a:gd name="connsiteY29" fmla="*/ 105406 h 284545"/>
              <a:gd name="connsiteX30" fmla="*/ 233868 w 270323"/>
              <a:gd name="connsiteY30" fmla="*/ 21341 h 284545"/>
              <a:gd name="connsiteX31" fmla="*/ 195609 w 270323"/>
              <a:gd name="connsiteY31" fmla="*/ 21341 h 284545"/>
              <a:gd name="connsiteX32" fmla="*/ 185037 w 270323"/>
              <a:gd name="connsiteY32" fmla="*/ 12118 h 284545"/>
              <a:gd name="connsiteX33" fmla="*/ 184939 w 270323"/>
              <a:gd name="connsiteY33" fmla="*/ 10670 h 284545"/>
              <a:gd name="connsiteX34" fmla="*/ 194162 w 270323"/>
              <a:gd name="connsiteY34" fmla="*/ 97 h 284545"/>
              <a:gd name="connsiteX35" fmla="*/ 195609 w 270323"/>
              <a:gd name="connsiteY35" fmla="*/ 0 h 284545"/>
              <a:gd name="connsiteX36" fmla="*/ 10670 w 270323"/>
              <a:gd name="connsiteY36" fmla="*/ 213409 h 284545"/>
              <a:gd name="connsiteX37" fmla="*/ 21341 w 270323"/>
              <a:gd name="connsiteY37" fmla="*/ 224079 h 284545"/>
              <a:gd name="connsiteX38" fmla="*/ 21341 w 270323"/>
              <a:gd name="connsiteY38" fmla="*/ 273875 h 284545"/>
              <a:gd name="connsiteX39" fmla="*/ 10670 w 270323"/>
              <a:gd name="connsiteY39" fmla="*/ 284545 h 284545"/>
              <a:gd name="connsiteX40" fmla="*/ 0 w 270323"/>
              <a:gd name="connsiteY40" fmla="*/ 273875 h 284545"/>
              <a:gd name="connsiteX41" fmla="*/ 0 w 270323"/>
              <a:gd name="connsiteY41" fmla="*/ 224079 h 284545"/>
              <a:gd name="connsiteX42" fmla="*/ 10670 w 270323"/>
              <a:gd name="connsiteY42" fmla="*/ 213409 h 284545"/>
              <a:gd name="connsiteX43" fmla="*/ 92477 w 270323"/>
              <a:gd name="connsiteY43" fmla="*/ 167170 h 284545"/>
              <a:gd name="connsiteX44" fmla="*/ 81807 w 270323"/>
              <a:gd name="connsiteY44" fmla="*/ 156500 h 284545"/>
              <a:gd name="connsiteX45" fmla="*/ 71136 w 270323"/>
              <a:gd name="connsiteY45" fmla="*/ 167170 h 284545"/>
              <a:gd name="connsiteX46" fmla="*/ 71136 w 270323"/>
              <a:gd name="connsiteY46" fmla="*/ 273875 h 284545"/>
              <a:gd name="connsiteX47" fmla="*/ 81807 w 270323"/>
              <a:gd name="connsiteY47" fmla="*/ 284545 h 284545"/>
              <a:gd name="connsiteX48" fmla="*/ 92477 w 270323"/>
              <a:gd name="connsiteY48" fmla="*/ 273875 h 284545"/>
              <a:gd name="connsiteX49" fmla="*/ 92477 w 270323"/>
              <a:gd name="connsiteY49" fmla="*/ 167170 h 284545"/>
              <a:gd name="connsiteX50" fmla="*/ 152943 w 270323"/>
              <a:gd name="connsiteY50" fmla="*/ 184954 h 284545"/>
              <a:gd name="connsiteX51" fmla="*/ 163613 w 270323"/>
              <a:gd name="connsiteY51" fmla="*/ 195625 h 284545"/>
              <a:gd name="connsiteX52" fmla="*/ 163613 w 270323"/>
              <a:gd name="connsiteY52" fmla="*/ 273875 h 284545"/>
              <a:gd name="connsiteX53" fmla="*/ 152943 w 270323"/>
              <a:gd name="connsiteY53" fmla="*/ 284545 h 284545"/>
              <a:gd name="connsiteX54" fmla="*/ 142273 w 270323"/>
              <a:gd name="connsiteY54" fmla="*/ 273875 h 284545"/>
              <a:gd name="connsiteX55" fmla="*/ 142273 w 270323"/>
              <a:gd name="connsiteY55" fmla="*/ 195625 h 284545"/>
              <a:gd name="connsiteX56" fmla="*/ 152943 w 270323"/>
              <a:gd name="connsiteY56" fmla="*/ 184954 h 284545"/>
              <a:gd name="connsiteX57" fmla="*/ 234750 w 270323"/>
              <a:gd name="connsiteY57" fmla="*/ 124488 h 284545"/>
              <a:gd name="connsiteX58" fmla="*/ 224079 w 270323"/>
              <a:gd name="connsiteY58" fmla="*/ 113818 h 284545"/>
              <a:gd name="connsiteX59" fmla="*/ 213409 w 270323"/>
              <a:gd name="connsiteY59" fmla="*/ 124488 h 284545"/>
              <a:gd name="connsiteX60" fmla="*/ 213409 w 270323"/>
              <a:gd name="connsiteY60" fmla="*/ 273875 h 284545"/>
              <a:gd name="connsiteX61" fmla="*/ 224079 w 270323"/>
              <a:gd name="connsiteY61" fmla="*/ 284545 h 284545"/>
              <a:gd name="connsiteX62" fmla="*/ 234750 w 270323"/>
              <a:gd name="connsiteY62" fmla="*/ 273875 h 284545"/>
              <a:gd name="connsiteX63" fmla="*/ 234750 w 270323"/>
              <a:gd name="connsiteY63" fmla="*/ 124488 h 28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0323" h="284545">
                <a:moveTo>
                  <a:pt x="195609" y="0"/>
                </a:moveTo>
                <a:lnTo>
                  <a:pt x="260397" y="7"/>
                </a:lnTo>
                <a:lnTo>
                  <a:pt x="261824" y="205"/>
                </a:lnTo>
                <a:lnTo>
                  <a:pt x="263230" y="598"/>
                </a:lnTo>
                <a:lnTo>
                  <a:pt x="264088" y="962"/>
                </a:lnTo>
                <a:cubicBezTo>
                  <a:pt x="265214" y="1458"/>
                  <a:pt x="266270" y="2179"/>
                  <a:pt x="267199" y="3107"/>
                </a:cubicBezTo>
                <a:lnTo>
                  <a:pt x="267778" y="3733"/>
                </a:lnTo>
                <a:lnTo>
                  <a:pt x="268397" y="4535"/>
                </a:lnTo>
                <a:lnTo>
                  <a:pt x="269168" y="5818"/>
                </a:lnTo>
                <a:lnTo>
                  <a:pt x="269719" y="7103"/>
                </a:lnTo>
                <a:lnTo>
                  <a:pt x="269991" y="8014"/>
                </a:lnTo>
                <a:lnTo>
                  <a:pt x="270184" y="8925"/>
                </a:lnTo>
                <a:lnTo>
                  <a:pt x="270318" y="10265"/>
                </a:lnTo>
                <a:lnTo>
                  <a:pt x="270323" y="74748"/>
                </a:lnTo>
                <a:cubicBezTo>
                  <a:pt x="270323" y="80641"/>
                  <a:pt x="265547" y="85419"/>
                  <a:pt x="259653" y="85419"/>
                </a:cubicBezTo>
                <a:cubicBezTo>
                  <a:pt x="254252" y="85419"/>
                  <a:pt x="249788" y="81405"/>
                  <a:pt x="249081" y="76196"/>
                </a:cubicBezTo>
                <a:lnTo>
                  <a:pt x="248983" y="74748"/>
                </a:lnTo>
                <a:lnTo>
                  <a:pt x="248977" y="36408"/>
                </a:lnTo>
                <a:lnTo>
                  <a:pt x="157363" y="128041"/>
                </a:lnTo>
                <a:cubicBezTo>
                  <a:pt x="153575" y="131830"/>
                  <a:pt x="147646" y="132174"/>
                  <a:pt x="143469" y="129075"/>
                </a:cubicBezTo>
                <a:lnTo>
                  <a:pt x="142273" y="128042"/>
                </a:lnTo>
                <a:lnTo>
                  <a:pt x="99160" y="86633"/>
                </a:lnTo>
                <a:lnTo>
                  <a:pt x="18216" y="167577"/>
                </a:lnTo>
                <a:cubicBezTo>
                  <a:pt x="14049" y="171744"/>
                  <a:pt x="7292" y="171744"/>
                  <a:pt x="3125" y="167577"/>
                </a:cubicBezTo>
                <a:cubicBezTo>
                  <a:pt x="-663" y="163788"/>
                  <a:pt x="-1007" y="157861"/>
                  <a:pt x="2092" y="153684"/>
                </a:cubicBezTo>
                <a:lnTo>
                  <a:pt x="3125" y="152486"/>
                </a:lnTo>
                <a:lnTo>
                  <a:pt x="91614" y="63998"/>
                </a:lnTo>
                <a:cubicBezTo>
                  <a:pt x="95402" y="60210"/>
                  <a:pt x="101331" y="59865"/>
                  <a:pt x="105508" y="62965"/>
                </a:cubicBezTo>
                <a:lnTo>
                  <a:pt x="106704" y="63998"/>
                </a:lnTo>
                <a:lnTo>
                  <a:pt x="149817" y="105406"/>
                </a:lnTo>
                <a:lnTo>
                  <a:pt x="233868" y="21341"/>
                </a:lnTo>
                <a:lnTo>
                  <a:pt x="195609" y="21341"/>
                </a:lnTo>
                <a:cubicBezTo>
                  <a:pt x="190207" y="21341"/>
                  <a:pt x="185742" y="17327"/>
                  <a:pt x="185037" y="12118"/>
                </a:cubicBezTo>
                <a:lnTo>
                  <a:pt x="184939" y="10670"/>
                </a:lnTo>
                <a:cubicBezTo>
                  <a:pt x="184939" y="5268"/>
                  <a:pt x="188954" y="804"/>
                  <a:pt x="194162" y="97"/>
                </a:cubicBezTo>
                <a:lnTo>
                  <a:pt x="195609" y="0"/>
                </a:lnTo>
                <a:close/>
                <a:moveTo>
                  <a:pt x="10670" y="213409"/>
                </a:moveTo>
                <a:cubicBezTo>
                  <a:pt x="16564" y="213409"/>
                  <a:pt x="21341" y="218186"/>
                  <a:pt x="21341" y="224079"/>
                </a:cubicBezTo>
                <a:lnTo>
                  <a:pt x="21341" y="273875"/>
                </a:lnTo>
                <a:cubicBezTo>
                  <a:pt x="21341" y="279768"/>
                  <a:pt x="16564" y="284545"/>
                  <a:pt x="10670" y="284545"/>
                </a:cubicBezTo>
                <a:cubicBezTo>
                  <a:pt x="4777" y="284545"/>
                  <a:pt x="0" y="279768"/>
                  <a:pt x="0" y="273875"/>
                </a:cubicBezTo>
                <a:lnTo>
                  <a:pt x="0" y="224079"/>
                </a:lnTo>
                <a:cubicBezTo>
                  <a:pt x="0" y="218186"/>
                  <a:pt x="4777" y="213409"/>
                  <a:pt x="10670" y="213409"/>
                </a:cubicBezTo>
                <a:close/>
                <a:moveTo>
                  <a:pt x="92477" y="167170"/>
                </a:moveTo>
                <a:cubicBezTo>
                  <a:pt x="92477" y="161277"/>
                  <a:pt x="87700" y="156500"/>
                  <a:pt x="81807" y="156500"/>
                </a:cubicBezTo>
                <a:cubicBezTo>
                  <a:pt x="75914" y="156500"/>
                  <a:pt x="71136" y="161277"/>
                  <a:pt x="71136" y="167170"/>
                </a:cubicBezTo>
                <a:lnTo>
                  <a:pt x="71136" y="273875"/>
                </a:lnTo>
                <a:cubicBezTo>
                  <a:pt x="71136" y="279768"/>
                  <a:pt x="75914" y="284545"/>
                  <a:pt x="81807" y="284545"/>
                </a:cubicBezTo>
                <a:cubicBezTo>
                  <a:pt x="87700" y="284545"/>
                  <a:pt x="92477" y="279768"/>
                  <a:pt x="92477" y="273875"/>
                </a:cubicBezTo>
                <a:lnTo>
                  <a:pt x="92477" y="167170"/>
                </a:lnTo>
                <a:close/>
                <a:moveTo>
                  <a:pt x="152943" y="184954"/>
                </a:moveTo>
                <a:cubicBezTo>
                  <a:pt x="158836" y="184954"/>
                  <a:pt x="163613" y="189732"/>
                  <a:pt x="163613" y="195625"/>
                </a:cubicBezTo>
                <a:lnTo>
                  <a:pt x="163613" y="273875"/>
                </a:lnTo>
                <a:cubicBezTo>
                  <a:pt x="163613" y="279768"/>
                  <a:pt x="158836" y="284545"/>
                  <a:pt x="152943" y="284545"/>
                </a:cubicBezTo>
                <a:cubicBezTo>
                  <a:pt x="147050" y="284545"/>
                  <a:pt x="142273" y="279768"/>
                  <a:pt x="142273" y="273875"/>
                </a:cubicBezTo>
                <a:lnTo>
                  <a:pt x="142273" y="195625"/>
                </a:lnTo>
                <a:cubicBezTo>
                  <a:pt x="142273" y="189732"/>
                  <a:pt x="147050" y="184954"/>
                  <a:pt x="152943" y="184954"/>
                </a:cubicBezTo>
                <a:close/>
                <a:moveTo>
                  <a:pt x="234750" y="124488"/>
                </a:moveTo>
                <a:cubicBezTo>
                  <a:pt x="234750" y="118596"/>
                  <a:pt x="229972" y="113818"/>
                  <a:pt x="224079" y="113818"/>
                </a:cubicBezTo>
                <a:cubicBezTo>
                  <a:pt x="218186" y="113818"/>
                  <a:pt x="213409" y="118596"/>
                  <a:pt x="213409" y="124488"/>
                </a:cubicBezTo>
                <a:lnTo>
                  <a:pt x="213409" y="273875"/>
                </a:lnTo>
                <a:cubicBezTo>
                  <a:pt x="213409" y="279768"/>
                  <a:pt x="218186" y="284545"/>
                  <a:pt x="224079" y="284545"/>
                </a:cubicBezTo>
                <a:cubicBezTo>
                  <a:pt x="229972" y="284545"/>
                  <a:pt x="234750" y="279768"/>
                  <a:pt x="234750" y="273875"/>
                </a:cubicBezTo>
                <a:lnTo>
                  <a:pt x="234750" y="124488"/>
                </a:ln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124" descr="Employee retention icon">
            <a:extLst>
              <a:ext uri="{FF2B5EF4-FFF2-40B4-BE49-F238E27FC236}">
                <a16:creationId xmlns:a16="http://schemas.microsoft.com/office/drawing/2014/main" id="{0E79FD13-1D3D-1CBD-E178-83EE758AAA8B}"/>
              </a:ext>
            </a:extLst>
          </p:cNvPr>
          <p:cNvSpPr/>
          <p:nvPr/>
        </p:nvSpPr>
        <p:spPr>
          <a:xfrm>
            <a:off x="10090137" y="6238958"/>
            <a:ext cx="190500" cy="190500"/>
          </a:xfrm>
          <a:custGeom>
            <a:avLst/>
            <a:gdLst>
              <a:gd name="connsiteX0" fmla="*/ 53644 w 190500"/>
              <a:gd name="connsiteY0" fmla="*/ 109537 h 190500"/>
              <a:gd name="connsiteX1" fmla="*/ 95249 w 190500"/>
              <a:gd name="connsiteY1" fmla="*/ 142875 h 190500"/>
              <a:gd name="connsiteX2" fmla="*/ 136855 w 190500"/>
              <a:gd name="connsiteY2" fmla="*/ 109537 h 190500"/>
              <a:gd name="connsiteX3" fmla="*/ 45243 w 190500"/>
              <a:gd name="connsiteY3" fmla="*/ 95250 h 190500"/>
              <a:gd name="connsiteX4" fmla="*/ 145256 w 190500"/>
              <a:gd name="connsiteY4" fmla="*/ 95250 h 190500"/>
              <a:gd name="connsiteX5" fmla="*/ 145914 w 190500"/>
              <a:gd name="connsiteY5" fmla="*/ 95279 h 190500"/>
              <a:gd name="connsiteX6" fmla="*/ 152380 w 190500"/>
              <a:gd name="connsiteY6" fmla="*/ 103041 h 190500"/>
              <a:gd name="connsiteX7" fmla="*/ 95249 w 190500"/>
              <a:gd name="connsiteY7" fmla="*/ 157162 h 190500"/>
              <a:gd name="connsiteX8" fmla="*/ 38118 w 190500"/>
              <a:gd name="connsiteY8" fmla="*/ 103041 h 190500"/>
              <a:gd name="connsiteX9" fmla="*/ 38089 w 190500"/>
              <a:gd name="connsiteY9" fmla="*/ 102383 h 190500"/>
              <a:gd name="connsiteX10" fmla="*/ 45243 w 190500"/>
              <a:gd name="connsiteY10" fmla="*/ 95250 h 190500"/>
              <a:gd name="connsiteX11" fmla="*/ 126206 w 190500"/>
              <a:gd name="connsiteY11" fmla="*/ 50006 h 190500"/>
              <a:gd name="connsiteX12" fmla="*/ 147561 w 190500"/>
              <a:gd name="connsiteY12" fmla="*/ 68008 h 190500"/>
              <a:gd name="connsiteX13" fmla="*/ 141541 w 190500"/>
              <a:gd name="connsiteY13" fmla="*/ 76124 h 190500"/>
              <a:gd name="connsiteX14" fmla="*/ 133426 w 190500"/>
              <a:gd name="connsiteY14" fmla="*/ 70104 h 190500"/>
              <a:gd name="connsiteX15" fmla="*/ 126206 w 190500"/>
              <a:gd name="connsiteY15" fmla="*/ 64294 h 190500"/>
              <a:gd name="connsiteX16" fmla="*/ 118986 w 190500"/>
              <a:gd name="connsiteY16" fmla="*/ 70104 h 190500"/>
              <a:gd name="connsiteX17" fmla="*/ 110870 w 190500"/>
              <a:gd name="connsiteY17" fmla="*/ 76124 h 190500"/>
              <a:gd name="connsiteX18" fmla="*/ 104851 w 190500"/>
              <a:gd name="connsiteY18" fmla="*/ 68008 h 190500"/>
              <a:gd name="connsiteX19" fmla="*/ 126206 w 190500"/>
              <a:gd name="connsiteY19" fmla="*/ 50006 h 190500"/>
              <a:gd name="connsiteX20" fmla="*/ 64293 w 190500"/>
              <a:gd name="connsiteY20" fmla="*/ 50006 h 190500"/>
              <a:gd name="connsiteX21" fmla="*/ 85648 w 190500"/>
              <a:gd name="connsiteY21" fmla="*/ 68008 h 190500"/>
              <a:gd name="connsiteX22" fmla="*/ 79628 w 190500"/>
              <a:gd name="connsiteY22" fmla="*/ 76124 h 190500"/>
              <a:gd name="connsiteX23" fmla="*/ 71513 w 190500"/>
              <a:gd name="connsiteY23" fmla="*/ 70104 h 190500"/>
              <a:gd name="connsiteX24" fmla="*/ 64293 w 190500"/>
              <a:gd name="connsiteY24" fmla="*/ 64294 h 190500"/>
              <a:gd name="connsiteX25" fmla="*/ 57073 w 190500"/>
              <a:gd name="connsiteY25" fmla="*/ 70104 h 190500"/>
              <a:gd name="connsiteX26" fmla="*/ 48958 w 190500"/>
              <a:gd name="connsiteY26" fmla="*/ 76124 h 190500"/>
              <a:gd name="connsiteX27" fmla="*/ 42938 w 190500"/>
              <a:gd name="connsiteY27" fmla="*/ 68008 h 190500"/>
              <a:gd name="connsiteX28" fmla="*/ 64293 w 190500"/>
              <a:gd name="connsiteY28" fmla="*/ 50006 h 190500"/>
              <a:gd name="connsiteX29" fmla="*/ 95250 w 190500"/>
              <a:gd name="connsiteY29" fmla="*/ 14288 h 190500"/>
              <a:gd name="connsiteX30" fmla="*/ 14288 w 190500"/>
              <a:gd name="connsiteY30" fmla="*/ 95250 h 190500"/>
              <a:gd name="connsiteX31" fmla="*/ 95250 w 190500"/>
              <a:gd name="connsiteY31" fmla="*/ 176213 h 190500"/>
              <a:gd name="connsiteX32" fmla="*/ 176213 w 190500"/>
              <a:gd name="connsiteY32" fmla="*/ 95250 h 190500"/>
              <a:gd name="connsiteX33" fmla="*/ 95250 w 190500"/>
              <a:gd name="connsiteY33" fmla="*/ 14288 h 190500"/>
              <a:gd name="connsiteX34" fmla="*/ 95250 w 190500"/>
              <a:gd name="connsiteY34" fmla="*/ 0 h 190500"/>
              <a:gd name="connsiteX35" fmla="*/ 190500 w 190500"/>
              <a:gd name="connsiteY35" fmla="*/ 95250 h 190500"/>
              <a:gd name="connsiteX36" fmla="*/ 95250 w 190500"/>
              <a:gd name="connsiteY36" fmla="*/ 190500 h 190500"/>
              <a:gd name="connsiteX37" fmla="*/ 0 w 190500"/>
              <a:gd name="connsiteY37" fmla="*/ 95250 h 190500"/>
              <a:gd name="connsiteX38" fmla="*/ 95250 w 190500"/>
              <a:gd name="connsiteY3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500" h="190500">
                <a:moveTo>
                  <a:pt x="53644" y="109537"/>
                </a:moveTo>
                <a:cubicBezTo>
                  <a:pt x="58378" y="128778"/>
                  <a:pt x="73751" y="142875"/>
                  <a:pt x="95249" y="142875"/>
                </a:cubicBezTo>
                <a:cubicBezTo>
                  <a:pt x="116757" y="142875"/>
                  <a:pt x="132130" y="128778"/>
                  <a:pt x="136855" y="109537"/>
                </a:cubicBezTo>
                <a:close/>
                <a:moveTo>
                  <a:pt x="45243" y="95250"/>
                </a:moveTo>
                <a:lnTo>
                  <a:pt x="145256" y="95250"/>
                </a:lnTo>
                <a:cubicBezTo>
                  <a:pt x="145476" y="95250"/>
                  <a:pt x="145695" y="95259"/>
                  <a:pt x="145914" y="95279"/>
                </a:cubicBezTo>
                <a:cubicBezTo>
                  <a:pt x="149843" y="95636"/>
                  <a:pt x="152738" y="99112"/>
                  <a:pt x="152380" y="103041"/>
                </a:cubicBezTo>
                <a:cubicBezTo>
                  <a:pt x="149704" y="132321"/>
                  <a:pt x="128092" y="157162"/>
                  <a:pt x="95249" y="157162"/>
                </a:cubicBezTo>
                <a:cubicBezTo>
                  <a:pt x="62407" y="157162"/>
                  <a:pt x="40785" y="132321"/>
                  <a:pt x="38118" y="103041"/>
                </a:cubicBezTo>
                <a:cubicBezTo>
                  <a:pt x="38099" y="102822"/>
                  <a:pt x="38089" y="102603"/>
                  <a:pt x="38089" y="102383"/>
                </a:cubicBezTo>
                <a:cubicBezTo>
                  <a:pt x="38095" y="98438"/>
                  <a:pt x="41298" y="95244"/>
                  <a:pt x="45243" y="95250"/>
                </a:cubicBezTo>
                <a:close/>
                <a:moveTo>
                  <a:pt x="126206" y="50006"/>
                </a:moveTo>
                <a:cubicBezTo>
                  <a:pt x="136864" y="50006"/>
                  <a:pt x="146018" y="57626"/>
                  <a:pt x="147561" y="68008"/>
                </a:cubicBezTo>
                <a:cubicBezTo>
                  <a:pt x="148140" y="71912"/>
                  <a:pt x="145444" y="75545"/>
                  <a:pt x="141541" y="76124"/>
                </a:cubicBezTo>
                <a:cubicBezTo>
                  <a:pt x="137638" y="76703"/>
                  <a:pt x="134005" y="74007"/>
                  <a:pt x="133426" y="70104"/>
                </a:cubicBezTo>
                <a:cubicBezTo>
                  <a:pt x="132968" y="67027"/>
                  <a:pt x="130092" y="64294"/>
                  <a:pt x="126206" y="64294"/>
                </a:cubicBezTo>
                <a:cubicBezTo>
                  <a:pt x="122319" y="64294"/>
                  <a:pt x="119443" y="67027"/>
                  <a:pt x="118986" y="70104"/>
                </a:cubicBezTo>
                <a:cubicBezTo>
                  <a:pt x="118407" y="74007"/>
                  <a:pt x="114774" y="76703"/>
                  <a:pt x="110870" y="76124"/>
                </a:cubicBezTo>
                <a:cubicBezTo>
                  <a:pt x="106967" y="75545"/>
                  <a:pt x="104271" y="71912"/>
                  <a:pt x="104851" y="68008"/>
                </a:cubicBezTo>
                <a:cubicBezTo>
                  <a:pt x="106394" y="57626"/>
                  <a:pt x="115547" y="50006"/>
                  <a:pt x="126206" y="50006"/>
                </a:cubicBezTo>
                <a:close/>
                <a:moveTo>
                  <a:pt x="64293" y="50006"/>
                </a:moveTo>
                <a:cubicBezTo>
                  <a:pt x="74952" y="50006"/>
                  <a:pt x="84115" y="57626"/>
                  <a:pt x="85648" y="68008"/>
                </a:cubicBezTo>
                <a:cubicBezTo>
                  <a:pt x="86227" y="71912"/>
                  <a:pt x="83532" y="75545"/>
                  <a:pt x="79628" y="76124"/>
                </a:cubicBezTo>
                <a:cubicBezTo>
                  <a:pt x="75725" y="76703"/>
                  <a:pt x="72092" y="74007"/>
                  <a:pt x="71513" y="70104"/>
                </a:cubicBezTo>
                <a:cubicBezTo>
                  <a:pt x="71056" y="67027"/>
                  <a:pt x="68189" y="64294"/>
                  <a:pt x="64293" y="64294"/>
                </a:cubicBezTo>
                <a:cubicBezTo>
                  <a:pt x="60407" y="64294"/>
                  <a:pt x="57530" y="67027"/>
                  <a:pt x="57073" y="70104"/>
                </a:cubicBezTo>
                <a:cubicBezTo>
                  <a:pt x="56495" y="74007"/>
                  <a:pt x="52861" y="76703"/>
                  <a:pt x="48958" y="76124"/>
                </a:cubicBezTo>
                <a:cubicBezTo>
                  <a:pt x="45055" y="75545"/>
                  <a:pt x="42359" y="71912"/>
                  <a:pt x="42938" y="68008"/>
                </a:cubicBezTo>
                <a:cubicBezTo>
                  <a:pt x="44481" y="57626"/>
                  <a:pt x="53635" y="50006"/>
                  <a:pt x="64293" y="50006"/>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path>
            </a:pathLst>
          </a:custGeom>
          <a:solidFill>
            <a:schemeClr val="bg1"/>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Text Placeholder 10">
            <a:extLst>
              <a:ext uri="{FF2B5EF4-FFF2-40B4-BE49-F238E27FC236}">
                <a16:creationId xmlns:a16="http://schemas.microsoft.com/office/drawing/2014/main" id="{85EFC5D5-25FB-63B1-C7CA-7A47BB482B14}"/>
              </a:ext>
            </a:extLst>
          </p:cNvPr>
          <p:cNvSpPr txBox="1">
            <a:spLocks/>
          </p:cNvSpPr>
          <p:nvPr/>
        </p:nvSpPr>
        <p:spPr>
          <a:xfrm>
            <a:off x="8607830" y="1991071"/>
            <a:ext cx="890400" cy="1538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Service Desk</a:t>
            </a:r>
          </a:p>
        </p:txBody>
      </p:sp>
      <p:sp>
        <p:nvSpPr>
          <p:cNvPr id="43" name="Text Placeholder 4">
            <a:extLst>
              <a:ext uri="{FF2B5EF4-FFF2-40B4-BE49-F238E27FC236}">
                <a16:creationId xmlns:a16="http://schemas.microsoft.com/office/drawing/2014/main" id="{E127F2D8-3E8D-B123-EC53-1F3430A769E6}"/>
              </a:ext>
            </a:extLst>
          </p:cNvPr>
          <p:cNvSpPr txBox="1">
            <a:spLocks/>
          </p:cNvSpPr>
          <p:nvPr/>
        </p:nvSpPr>
        <p:spPr>
          <a:xfrm>
            <a:off x="2112643" y="3588309"/>
            <a:ext cx="3514784" cy="99014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582780" rtl="0" eaLnBrk="1" fontAlgn="auto" latinLnBrk="0" hangingPunct="1">
              <a:lnSpc>
                <a:spcPct val="110000"/>
              </a:lnSpc>
              <a:spcBef>
                <a:spcPct val="0"/>
              </a:spcBef>
              <a:spcAft>
                <a:spcPts val="300"/>
              </a:spcAft>
              <a:buClrTx/>
              <a:buSzTx/>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Copilot can help to reduce the workload on IT and support staff by helping: </a:t>
            </a:r>
            <a:endParaRPr kumimoji="0" lang="en-US" sz="105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endParaRPr>
          </a:p>
          <a:p>
            <a:pPr marL="114300" marR="0" lvl="0" indent="-114300" algn="l" defTabSz="582780" rtl="0" eaLnBrk="1" fontAlgn="auto" latinLnBrk="0" hangingPunct="1">
              <a:lnSpc>
                <a:spcPct val="11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hlinkClick r:id="rId6" action="ppaction://hlinksldjump">
                  <a:extLst>
                    <a:ext uri="{A12FA001-AC4F-418D-AE19-62706E023703}">
                      <ahyp:hlinkClr xmlns:ahyp="http://schemas.microsoft.com/office/drawing/2018/hyperlinkcolor" val="tx"/>
                    </a:ext>
                  </a:extLst>
                </a:hlinkClick>
              </a:rPr>
              <a:t>Streamline service adoption with Copilot</a:t>
            </a:r>
            <a:endPar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endParaRPr>
          </a:p>
          <a:p>
            <a:pPr marL="114300" marR="0" lvl="0" indent="-114300" algn="l" defTabSz="582780" rtl="0" eaLnBrk="1" fontAlgn="auto" latinLnBrk="0" hangingPunct="1">
              <a:lnSpc>
                <a:spcPct val="11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hlinkClick r:id="rId7" action="ppaction://hlinksldjump">
                  <a:extLst>
                    <a:ext uri="{A12FA001-AC4F-418D-AE19-62706E023703}">
                      <ahyp:hlinkClr xmlns:ahyp="http://schemas.microsoft.com/office/drawing/2018/hyperlinkcolor" val="tx"/>
                    </a:ext>
                  </a:extLst>
                </a:hlinkClick>
              </a:rPr>
              <a:t>Create a Project Plan</a:t>
            </a:r>
            <a:endPar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endParaRPr>
          </a:p>
          <a:p>
            <a:pPr marL="114300" marR="0" lvl="0" indent="-114300" algn="l" defTabSz="582780" rtl="0" eaLnBrk="1" fontAlgn="auto" latinLnBrk="0" hangingPunct="1">
              <a:lnSpc>
                <a:spcPct val="110000"/>
              </a:lnSpc>
              <a:spcBef>
                <a:spcPct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hlinkClick r:id="rId8" action="ppaction://hlinksldjump">
                  <a:extLst>
                    <a:ext uri="{A12FA001-AC4F-418D-AE19-62706E023703}">
                      <ahyp:hlinkClr xmlns:ahyp="http://schemas.microsoft.com/office/drawing/2018/hyperlinkcolor" val="tx"/>
                    </a:ext>
                  </a:extLst>
                </a:hlinkClick>
              </a:rPr>
              <a:t>Procure new IT solution</a:t>
            </a:r>
            <a:endParaRPr kumimoji="0" lang="en-US" sz="1050" b="0" i="0" u="none" strike="noStrike" kern="1200" cap="none" spc="0" normalizeH="0" baseline="0" noProof="0">
              <a:ln>
                <a:noFill/>
              </a:ln>
              <a:solidFill>
                <a:srgbClr val="593794"/>
              </a:solidFill>
              <a:effectLst/>
              <a:uLnTx/>
              <a:uFillTx/>
              <a:latin typeface="Segoe UI Semibold"/>
              <a:ea typeface="+mn-ea"/>
              <a:cs typeface="Segoe UI Semilight" panose="020B0402040204020203" pitchFamily="34" charset="0"/>
            </a:endParaRPr>
          </a:p>
        </p:txBody>
      </p:sp>
      <p:sp>
        <p:nvSpPr>
          <p:cNvPr id="45" name="Graphic 47" descr="Icon of a piggy bank ">
            <a:extLst>
              <a:ext uri="{FF2B5EF4-FFF2-40B4-BE49-F238E27FC236}">
                <a16:creationId xmlns:a16="http://schemas.microsoft.com/office/drawing/2014/main" id="{529C0BE2-9EE2-D4AB-78EA-4C17542BB7CE}"/>
              </a:ext>
            </a:extLst>
          </p:cNvPr>
          <p:cNvSpPr>
            <a:spLocks noChangeAspect="1"/>
          </p:cNvSpPr>
          <p:nvPr/>
        </p:nvSpPr>
        <p:spPr>
          <a:xfrm>
            <a:off x="6262867" y="5237969"/>
            <a:ext cx="200060" cy="193432"/>
          </a:xfrm>
          <a:custGeom>
            <a:avLst/>
            <a:gdLst>
              <a:gd name="connsiteX0" fmla="*/ 150403 w 372234"/>
              <a:gd name="connsiteY0" fmla="*/ 26554 h 359903"/>
              <a:gd name="connsiteX1" fmla="*/ 177466 w 372234"/>
              <a:gd name="connsiteY1" fmla="*/ 38837 h 359903"/>
              <a:gd name="connsiteX2" fmla="*/ 168732 w 372234"/>
              <a:gd name="connsiteY2" fmla="*/ 65624 h 359903"/>
              <a:gd name="connsiteX3" fmla="*/ 134547 w 372234"/>
              <a:gd name="connsiteY3" fmla="*/ 49532 h 359903"/>
              <a:gd name="connsiteX4" fmla="*/ 120976 w 372234"/>
              <a:gd name="connsiteY4" fmla="*/ 39162 h 359903"/>
              <a:gd name="connsiteX5" fmla="*/ 120976 w 372234"/>
              <a:gd name="connsiteY5" fmla="*/ 80727 h 359903"/>
              <a:gd name="connsiteX6" fmla="*/ 112224 w 372234"/>
              <a:gd name="connsiteY6" fmla="*/ 93679 h 359903"/>
              <a:gd name="connsiteX7" fmla="*/ 112108 w 372234"/>
              <a:gd name="connsiteY7" fmla="*/ 93727 h 359903"/>
              <a:gd name="connsiteX8" fmla="*/ 111522 w 372234"/>
              <a:gd name="connsiteY8" fmla="*/ 93976 h 359903"/>
              <a:gd name="connsiteX9" fmla="*/ 109035 w 372234"/>
              <a:gd name="connsiteY9" fmla="*/ 95103 h 359903"/>
              <a:gd name="connsiteX10" fmla="*/ 99984 w 372234"/>
              <a:gd name="connsiteY10" fmla="*/ 99827 h 359903"/>
              <a:gd name="connsiteX11" fmla="*/ 75011 w 372234"/>
              <a:gd name="connsiteY11" fmla="*/ 118515 h 359903"/>
              <a:gd name="connsiteX12" fmla="*/ 58428 w 372234"/>
              <a:gd name="connsiteY12" fmla="*/ 147096 h 359903"/>
              <a:gd name="connsiteX13" fmla="*/ 31400 w 372234"/>
              <a:gd name="connsiteY13" fmla="*/ 171071 h 359903"/>
              <a:gd name="connsiteX14" fmla="*/ 27918 w 372234"/>
              <a:gd name="connsiteY14" fmla="*/ 175183 h 359903"/>
              <a:gd name="connsiteX15" fmla="*/ 27918 w 372234"/>
              <a:gd name="connsiteY15" fmla="*/ 207807 h 359903"/>
              <a:gd name="connsiteX16" fmla="*/ 33181 w 372234"/>
              <a:gd name="connsiteY16" fmla="*/ 214021 h 359903"/>
              <a:gd name="connsiteX17" fmla="*/ 59085 w 372234"/>
              <a:gd name="connsiteY17" fmla="*/ 232745 h 359903"/>
              <a:gd name="connsiteX18" fmla="*/ 84317 w 372234"/>
              <a:gd name="connsiteY18" fmla="*/ 266279 h 359903"/>
              <a:gd name="connsiteX19" fmla="*/ 113807 w 372234"/>
              <a:gd name="connsiteY19" fmla="*/ 285613 h 359903"/>
              <a:gd name="connsiteX20" fmla="*/ 124606 w 372234"/>
              <a:gd name="connsiteY20" fmla="*/ 289427 h 359903"/>
              <a:gd name="connsiteX21" fmla="*/ 127546 w 372234"/>
              <a:gd name="connsiteY21" fmla="*/ 290197 h 359903"/>
              <a:gd name="connsiteX22" fmla="*/ 128214 w 372234"/>
              <a:gd name="connsiteY22" fmla="*/ 290348 h 359903"/>
              <a:gd name="connsiteX23" fmla="*/ 128304 w 372234"/>
              <a:gd name="connsiteY23" fmla="*/ 290369 h 359903"/>
              <a:gd name="connsiteX24" fmla="*/ 128324 w 372234"/>
              <a:gd name="connsiteY24" fmla="*/ 290372 h 359903"/>
              <a:gd name="connsiteX25" fmla="*/ 139588 w 372234"/>
              <a:gd name="connsiteY25" fmla="*/ 304069 h 359903"/>
              <a:gd name="connsiteX26" fmla="*/ 139588 w 372234"/>
              <a:gd name="connsiteY26" fmla="*/ 327333 h 359903"/>
              <a:gd name="connsiteX27" fmla="*/ 144241 w 372234"/>
              <a:gd name="connsiteY27" fmla="*/ 331986 h 359903"/>
              <a:gd name="connsiteX28" fmla="*/ 167505 w 372234"/>
              <a:gd name="connsiteY28" fmla="*/ 331986 h 359903"/>
              <a:gd name="connsiteX29" fmla="*/ 195423 w 372234"/>
              <a:gd name="connsiteY29" fmla="*/ 304069 h 359903"/>
              <a:gd name="connsiteX30" fmla="*/ 232646 w 372234"/>
              <a:gd name="connsiteY30" fmla="*/ 304069 h 359903"/>
              <a:gd name="connsiteX31" fmla="*/ 260564 w 372234"/>
              <a:gd name="connsiteY31" fmla="*/ 331986 h 359903"/>
              <a:gd name="connsiteX32" fmla="*/ 283829 w 372234"/>
              <a:gd name="connsiteY32" fmla="*/ 331986 h 359903"/>
              <a:gd name="connsiteX33" fmla="*/ 288481 w 372234"/>
              <a:gd name="connsiteY33" fmla="*/ 327333 h 359903"/>
              <a:gd name="connsiteX34" fmla="*/ 288481 w 372234"/>
              <a:gd name="connsiteY34" fmla="*/ 285457 h 359903"/>
              <a:gd name="connsiteX35" fmla="*/ 296146 w 372234"/>
              <a:gd name="connsiteY35" fmla="*/ 272996 h 359903"/>
              <a:gd name="connsiteX36" fmla="*/ 296393 w 372234"/>
              <a:gd name="connsiteY36" fmla="*/ 272864 h 359903"/>
              <a:gd name="connsiteX37" fmla="*/ 297700 w 372234"/>
              <a:gd name="connsiteY37" fmla="*/ 272116 h 359903"/>
              <a:gd name="connsiteX38" fmla="*/ 302991 w 372234"/>
              <a:gd name="connsiteY38" fmla="*/ 268615 h 359903"/>
              <a:gd name="connsiteX39" fmla="*/ 319760 w 372234"/>
              <a:gd name="connsiteY39" fmla="*/ 253108 h 359903"/>
              <a:gd name="connsiteX40" fmla="*/ 344317 w 372234"/>
              <a:gd name="connsiteY40" fmla="*/ 183093 h 359903"/>
              <a:gd name="connsiteX41" fmla="*/ 334849 w 372234"/>
              <a:gd name="connsiteY41" fmla="*/ 136794 h 359903"/>
              <a:gd name="connsiteX42" fmla="*/ 349703 w 372234"/>
              <a:gd name="connsiteY42" fmla="*/ 107463 h 359903"/>
              <a:gd name="connsiteX43" fmla="*/ 354949 w 372234"/>
              <a:gd name="connsiteY43" fmla="*/ 115343 h 359903"/>
              <a:gd name="connsiteX44" fmla="*/ 372234 w 372234"/>
              <a:gd name="connsiteY44" fmla="*/ 183093 h 359903"/>
              <a:gd name="connsiteX45" fmla="*/ 340955 w 372234"/>
              <a:gd name="connsiteY45" fmla="*/ 271277 h 359903"/>
              <a:gd name="connsiteX46" fmla="*/ 319338 w 372234"/>
              <a:gd name="connsiteY46" fmla="*/ 291247 h 359903"/>
              <a:gd name="connsiteX47" fmla="*/ 316399 w 372234"/>
              <a:gd name="connsiteY47" fmla="*/ 293298 h 359903"/>
              <a:gd name="connsiteX48" fmla="*/ 316399 w 372234"/>
              <a:gd name="connsiteY48" fmla="*/ 327333 h 359903"/>
              <a:gd name="connsiteX49" fmla="*/ 283829 w 372234"/>
              <a:gd name="connsiteY49" fmla="*/ 359904 h 359903"/>
              <a:gd name="connsiteX50" fmla="*/ 260564 w 372234"/>
              <a:gd name="connsiteY50" fmla="*/ 359904 h 359903"/>
              <a:gd name="connsiteX51" fmla="*/ 232646 w 372234"/>
              <a:gd name="connsiteY51" fmla="*/ 331986 h 359903"/>
              <a:gd name="connsiteX52" fmla="*/ 195423 w 372234"/>
              <a:gd name="connsiteY52" fmla="*/ 331986 h 359903"/>
              <a:gd name="connsiteX53" fmla="*/ 167505 w 372234"/>
              <a:gd name="connsiteY53" fmla="*/ 359904 h 359903"/>
              <a:gd name="connsiteX54" fmla="*/ 144241 w 372234"/>
              <a:gd name="connsiteY54" fmla="*/ 359904 h 359903"/>
              <a:gd name="connsiteX55" fmla="*/ 111670 w 372234"/>
              <a:gd name="connsiteY55" fmla="*/ 327333 h 359903"/>
              <a:gd name="connsiteX56" fmla="*/ 111670 w 372234"/>
              <a:gd name="connsiteY56" fmla="*/ 314629 h 359903"/>
              <a:gd name="connsiteX57" fmla="*/ 103029 w 372234"/>
              <a:gd name="connsiteY57" fmla="*/ 311366 h 359903"/>
              <a:gd name="connsiteX58" fmla="*/ 64576 w 372234"/>
              <a:gd name="connsiteY58" fmla="*/ 286021 h 359903"/>
              <a:gd name="connsiteX59" fmla="*/ 34713 w 372234"/>
              <a:gd name="connsiteY59" fmla="*/ 246359 h 359903"/>
              <a:gd name="connsiteX60" fmla="*/ 28591 w 372234"/>
              <a:gd name="connsiteY60" fmla="*/ 241557 h 359903"/>
              <a:gd name="connsiteX61" fmla="*/ 0 w 372234"/>
              <a:gd name="connsiteY61" fmla="*/ 207807 h 359903"/>
              <a:gd name="connsiteX62" fmla="*/ 0 w 372234"/>
              <a:gd name="connsiteY62" fmla="*/ 175183 h 359903"/>
              <a:gd name="connsiteX63" fmla="*/ 26810 w 372234"/>
              <a:gd name="connsiteY63" fmla="*/ 143533 h 359903"/>
              <a:gd name="connsiteX64" fmla="*/ 31947 w 372234"/>
              <a:gd name="connsiteY64" fmla="*/ 138257 h 359903"/>
              <a:gd name="connsiteX65" fmla="*/ 55271 w 372234"/>
              <a:gd name="connsiteY65" fmla="*/ 98775 h 359903"/>
              <a:gd name="connsiteX66" fmla="*/ 86133 w 372234"/>
              <a:gd name="connsiteY66" fmla="*/ 75587 h 359903"/>
              <a:gd name="connsiteX67" fmla="*/ 93059 w 372234"/>
              <a:gd name="connsiteY67" fmla="*/ 71846 h 359903"/>
              <a:gd name="connsiteX68" fmla="*/ 93059 w 372234"/>
              <a:gd name="connsiteY68" fmla="*/ 18772 h 359903"/>
              <a:gd name="connsiteX69" fmla="*/ 125440 w 372234"/>
              <a:gd name="connsiteY69" fmla="*/ 5442 h 359903"/>
              <a:gd name="connsiteX70" fmla="*/ 150403 w 372234"/>
              <a:gd name="connsiteY70" fmla="*/ 26554 h 359903"/>
              <a:gd name="connsiteX71" fmla="*/ 206032 w 372234"/>
              <a:gd name="connsiteY71" fmla="*/ 115122 h 359903"/>
              <a:gd name="connsiteX72" fmla="*/ 187381 w 372234"/>
              <a:gd name="connsiteY72" fmla="*/ 94473 h 359903"/>
              <a:gd name="connsiteX73" fmla="*/ 232068 w 372234"/>
              <a:gd name="connsiteY73" fmla="*/ 11950 h 359903"/>
              <a:gd name="connsiteX74" fmla="*/ 329342 w 372234"/>
              <a:gd name="connsiteY74" fmla="*/ 52232 h 359903"/>
              <a:gd name="connsiteX75" fmla="*/ 302602 w 372234"/>
              <a:gd name="connsiteY75" fmla="*/ 142188 h 359903"/>
              <a:gd name="connsiteX76" fmla="*/ 274813 w 372234"/>
              <a:gd name="connsiteY76" fmla="*/ 143606 h 359903"/>
              <a:gd name="connsiteX77" fmla="*/ 206032 w 372234"/>
              <a:gd name="connsiteY77" fmla="*/ 115122 h 359903"/>
              <a:gd name="connsiteX78" fmla="*/ 287813 w 372234"/>
              <a:gd name="connsiteY78" fmla="*/ 118463 h 359903"/>
              <a:gd name="connsiteX79" fmla="*/ 303550 w 372234"/>
              <a:gd name="connsiteY79" fmla="*/ 62918 h 359903"/>
              <a:gd name="connsiteX80" fmla="*/ 242754 w 372234"/>
              <a:gd name="connsiteY80" fmla="*/ 37742 h 359903"/>
              <a:gd name="connsiteX81" fmla="*/ 214613 w 372234"/>
              <a:gd name="connsiteY81" fmla="*/ 88150 h 359903"/>
              <a:gd name="connsiteX82" fmla="*/ 215012 w 372234"/>
              <a:gd name="connsiteY82" fmla="*/ 88437 h 359903"/>
              <a:gd name="connsiteX83" fmla="*/ 216713 w 372234"/>
              <a:gd name="connsiteY83" fmla="*/ 89329 h 359903"/>
              <a:gd name="connsiteX84" fmla="*/ 285494 w 372234"/>
              <a:gd name="connsiteY84" fmla="*/ 117813 h 359903"/>
              <a:gd name="connsiteX85" fmla="*/ 287329 w 372234"/>
              <a:gd name="connsiteY85" fmla="*/ 118385 h 359903"/>
              <a:gd name="connsiteX86" fmla="*/ 287813 w 372234"/>
              <a:gd name="connsiteY86" fmla="*/ 118463 h 359903"/>
              <a:gd name="connsiteX87" fmla="*/ 130282 w 372234"/>
              <a:gd name="connsiteY87" fmla="*/ 136562 h 359903"/>
              <a:gd name="connsiteX88" fmla="*/ 111670 w 372234"/>
              <a:gd name="connsiteY88" fmla="*/ 155173 h 359903"/>
              <a:gd name="connsiteX89" fmla="*/ 93059 w 372234"/>
              <a:gd name="connsiteY89" fmla="*/ 136562 h 359903"/>
              <a:gd name="connsiteX90" fmla="*/ 111670 w 372234"/>
              <a:gd name="connsiteY90" fmla="*/ 117950 h 359903"/>
              <a:gd name="connsiteX91" fmla="*/ 130282 w 372234"/>
              <a:gd name="connsiteY91" fmla="*/ 136562 h 35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72234" h="359903">
                <a:moveTo>
                  <a:pt x="150403" y="26554"/>
                </a:moveTo>
                <a:cubicBezTo>
                  <a:pt x="160267" y="33362"/>
                  <a:pt x="169696" y="37848"/>
                  <a:pt x="177466" y="38837"/>
                </a:cubicBezTo>
                <a:cubicBezTo>
                  <a:pt x="173230" y="47251"/>
                  <a:pt x="170275" y="56288"/>
                  <a:pt x="168732" y="65624"/>
                </a:cubicBezTo>
                <a:cubicBezTo>
                  <a:pt x="156199" y="62874"/>
                  <a:pt x="144307" y="56267"/>
                  <a:pt x="134547" y="49532"/>
                </a:cubicBezTo>
                <a:cubicBezTo>
                  <a:pt x="129722" y="46202"/>
                  <a:pt x="125154" y="42655"/>
                  <a:pt x="120976" y="39162"/>
                </a:cubicBezTo>
                <a:lnTo>
                  <a:pt x="120976" y="80727"/>
                </a:lnTo>
                <a:cubicBezTo>
                  <a:pt x="120976" y="86427"/>
                  <a:pt x="117511" y="91554"/>
                  <a:pt x="112224" y="93679"/>
                </a:cubicBezTo>
                <a:lnTo>
                  <a:pt x="112108" y="93727"/>
                </a:lnTo>
                <a:cubicBezTo>
                  <a:pt x="111993" y="93775"/>
                  <a:pt x="111795" y="93858"/>
                  <a:pt x="111522" y="93976"/>
                </a:cubicBezTo>
                <a:cubicBezTo>
                  <a:pt x="110975" y="94212"/>
                  <a:pt x="110128" y="94588"/>
                  <a:pt x="109035" y="95103"/>
                </a:cubicBezTo>
                <a:cubicBezTo>
                  <a:pt x="106844" y="96133"/>
                  <a:pt x="103688" y="97710"/>
                  <a:pt x="99984" y="99827"/>
                </a:cubicBezTo>
                <a:cubicBezTo>
                  <a:pt x="92502" y="104102"/>
                  <a:pt x="83155" y="110371"/>
                  <a:pt x="75011" y="118515"/>
                </a:cubicBezTo>
                <a:cubicBezTo>
                  <a:pt x="66571" y="126956"/>
                  <a:pt x="61367" y="138292"/>
                  <a:pt x="58428" y="147096"/>
                </a:cubicBezTo>
                <a:cubicBezTo>
                  <a:pt x="54659" y="158387"/>
                  <a:pt x="45062" y="168795"/>
                  <a:pt x="31400" y="171071"/>
                </a:cubicBezTo>
                <a:cubicBezTo>
                  <a:pt x="29390" y="171406"/>
                  <a:pt x="27918" y="173145"/>
                  <a:pt x="27918" y="175183"/>
                </a:cubicBezTo>
                <a:lnTo>
                  <a:pt x="27918" y="207807"/>
                </a:lnTo>
                <a:cubicBezTo>
                  <a:pt x="27918" y="210887"/>
                  <a:pt x="30144" y="213515"/>
                  <a:pt x="33181" y="214021"/>
                </a:cubicBezTo>
                <a:cubicBezTo>
                  <a:pt x="44793" y="215955"/>
                  <a:pt x="53941" y="223536"/>
                  <a:pt x="59085" y="232745"/>
                </a:cubicBezTo>
                <a:cubicBezTo>
                  <a:pt x="63764" y="241120"/>
                  <a:pt x="72081" y="254044"/>
                  <a:pt x="84317" y="266279"/>
                </a:cubicBezTo>
                <a:cubicBezTo>
                  <a:pt x="93825" y="275788"/>
                  <a:pt x="104897" y="281883"/>
                  <a:pt x="113807" y="285613"/>
                </a:cubicBezTo>
                <a:cubicBezTo>
                  <a:pt x="118223" y="287461"/>
                  <a:pt x="121996" y="288680"/>
                  <a:pt x="124606" y="289427"/>
                </a:cubicBezTo>
                <a:cubicBezTo>
                  <a:pt x="125908" y="289797"/>
                  <a:pt x="126910" y="290048"/>
                  <a:pt x="127546" y="290197"/>
                </a:cubicBezTo>
                <a:cubicBezTo>
                  <a:pt x="127864" y="290272"/>
                  <a:pt x="128089" y="290322"/>
                  <a:pt x="128214" y="290348"/>
                </a:cubicBezTo>
                <a:lnTo>
                  <a:pt x="128304" y="290369"/>
                </a:lnTo>
                <a:lnTo>
                  <a:pt x="128324" y="290372"/>
                </a:lnTo>
                <a:cubicBezTo>
                  <a:pt x="134866" y="291658"/>
                  <a:pt x="139588" y="297396"/>
                  <a:pt x="139588" y="304069"/>
                </a:cubicBezTo>
                <a:lnTo>
                  <a:pt x="139588" y="327333"/>
                </a:lnTo>
                <a:cubicBezTo>
                  <a:pt x="139588" y="329902"/>
                  <a:pt x="141671" y="331986"/>
                  <a:pt x="144241" y="331986"/>
                </a:cubicBezTo>
                <a:lnTo>
                  <a:pt x="167505" y="331986"/>
                </a:lnTo>
                <a:cubicBezTo>
                  <a:pt x="167505" y="316566"/>
                  <a:pt x="180005" y="304069"/>
                  <a:pt x="195423" y="304069"/>
                </a:cubicBezTo>
                <a:lnTo>
                  <a:pt x="232646" y="304069"/>
                </a:lnTo>
                <a:cubicBezTo>
                  <a:pt x="248064" y="304069"/>
                  <a:pt x="260564" y="316566"/>
                  <a:pt x="260564" y="331986"/>
                </a:cubicBezTo>
                <a:lnTo>
                  <a:pt x="283829" y="331986"/>
                </a:lnTo>
                <a:cubicBezTo>
                  <a:pt x="286399" y="331986"/>
                  <a:pt x="288481" y="329902"/>
                  <a:pt x="288481" y="327333"/>
                </a:cubicBezTo>
                <a:lnTo>
                  <a:pt x="288481" y="285457"/>
                </a:lnTo>
                <a:cubicBezTo>
                  <a:pt x="288481" y="280194"/>
                  <a:pt x="291454" y="275373"/>
                  <a:pt x="296146" y="272996"/>
                </a:cubicBezTo>
                <a:lnTo>
                  <a:pt x="296393" y="272864"/>
                </a:lnTo>
                <a:cubicBezTo>
                  <a:pt x="296652" y="272723"/>
                  <a:pt x="297097" y="272475"/>
                  <a:pt x="297700" y="272116"/>
                </a:cubicBezTo>
                <a:cubicBezTo>
                  <a:pt x="298908" y="271398"/>
                  <a:pt x="300739" y="270242"/>
                  <a:pt x="302991" y="268615"/>
                </a:cubicBezTo>
                <a:cubicBezTo>
                  <a:pt x="307508" y="265353"/>
                  <a:pt x="313626" y="260264"/>
                  <a:pt x="319760" y="253108"/>
                </a:cubicBezTo>
                <a:cubicBezTo>
                  <a:pt x="331901" y="238944"/>
                  <a:pt x="344317" y="216482"/>
                  <a:pt x="344317" y="183093"/>
                </a:cubicBezTo>
                <a:cubicBezTo>
                  <a:pt x="344317" y="164358"/>
                  <a:pt x="340814" y="149212"/>
                  <a:pt x="334849" y="136794"/>
                </a:cubicBezTo>
                <a:cubicBezTo>
                  <a:pt x="341510" y="127954"/>
                  <a:pt x="346531" y="118006"/>
                  <a:pt x="349703" y="107463"/>
                </a:cubicBezTo>
                <a:cubicBezTo>
                  <a:pt x="351549" y="109992"/>
                  <a:pt x="353300" y="112617"/>
                  <a:pt x="354949" y="115343"/>
                </a:cubicBezTo>
                <a:cubicBezTo>
                  <a:pt x="366195" y="133921"/>
                  <a:pt x="372234" y="156346"/>
                  <a:pt x="372234" y="183093"/>
                </a:cubicBezTo>
                <a:cubicBezTo>
                  <a:pt x="372234" y="224148"/>
                  <a:pt x="356733" y="252870"/>
                  <a:pt x="340955" y="271277"/>
                </a:cubicBezTo>
                <a:cubicBezTo>
                  <a:pt x="333131" y="280406"/>
                  <a:pt x="325290" y="286948"/>
                  <a:pt x="319338" y="291247"/>
                </a:cubicBezTo>
                <a:cubicBezTo>
                  <a:pt x="318299" y="291997"/>
                  <a:pt x="317317" y="292680"/>
                  <a:pt x="316399" y="293298"/>
                </a:cubicBezTo>
                <a:lnTo>
                  <a:pt x="316399" y="327333"/>
                </a:lnTo>
                <a:cubicBezTo>
                  <a:pt x="316399" y="345321"/>
                  <a:pt x="301817" y="359904"/>
                  <a:pt x="283829" y="359904"/>
                </a:cubicBezTo>
                <a:lnTo>
                  <a:pt x="260564" y="359904"/>
                </a:lnTo>
                <a:cubicBezTo>
                  <a:pt x="245146" y="359904"/>
                  <a:pt x="232646" y="347404"/>
                  <a:pt x="232646" y="331986"/>
                </a:cubicBezTo>
                <a:lnTo>
                  <a:pt x="195423" y="331986"/>
                </a:lnTo>
                <a:cubicBezTo>
                  <a:pt x="195423" y="347404"/>
                  <a:pt x="182923" y="359904"/>
                  <a:pt x="167505" y="359904"/>
                </a:cubicBezTo>
                <a:lnTo>
                  <a:pt x="144241" y="359904"/>
                </a:lnTo>
                <a:cubicBezTo>
                  <a:pt x="126253" y="359904"/>
                  <a:pt x="111670" y="345321"/>
                  <a:pt x="111670" y="327333"/>
                </a:cubicBezTo>
                <a:lnTo>
                  <a:pt x="111670" y="314629"/>
                </a:lnTo>
                <a:cubicBezTo>
                  <a:pt x="109101" y="313762"/>
                  <a:pt x="106185" y="312688"/>
                  <a:pt x="103029" y="311366"/>
                </a:cubicBezTo>
                <a:cubicBezTo>
                  <a:pt x="91935" y="306723"/>
                  <a:pt x="77416" y="298861"/>
                  <a:pt x="64576" y="286021"/>
                </a:cubicBezTo>
                <a:cubicBezTo>
                  <a:pt x="49984" y="271429"/>
                  <a:pt x="40211" y="256203"/>
                  <a:pt x="34713" y="246359"/>
                </a:cubicBezTo>
                <a:cubicBezTo>
                  <a:pt x="33090" y="243456"/>
                  <a:pt x="30666" y="241904"/>
                  <a:pt x="28591" y="241557"/>
                </a:cubicBezTo>
                <a:cubicBezTo>
                  <a:pt x="12093" y="238809"/>
                  <a:pt x="0" y="224533"/>
                  <a:pt x="0" y="207807"/>
                </a:cubicBezTo>
                <a:lnTo>
                  <a:pt x="0" y="175183"/>
                </a:lnTo>
                <a:cubicBezTo>
                  <a:pt x="0" y="159498"/>
                  <a:pt x="11339" y="146113"/>
                  <a:pt x="26810" y="143533"/>
                </a:cubicBezTo>
                <a:cubicBezTo>
                  <a:pt x="28428" y="143263"/>
                  <a:pt x="30812" y="141657"/>
                  <a:pt x="31947" y="138257"/>
                </a:cubicBezTo>
                <a:cubicBezTo>
                  <a:pt x="35527" y="127532"/>
                  <a:pt x="42474" y="111572"/>
                  <a:pt x="55271" y="98775"/>
                </a:cubicBezTo>
                <a:cubicBezTo>
                  <a:pt x="65738" y="88307"/>
                  <a:pt x="77329" y="80618"/>
                  <a:pt x="86133" y="75587"/>
                </a:cubicBezTo>
                <a:cubicBezTo>
                  <a:pt x="88671" y="74137"/>
                  <a:pt x="91008" y="72890"/>
                  <a:pt x="93059" y="71846"/>
                </a:cubicBezTo>
                <a:lnTo>
                  <a:pt x="93059" y="18772"/>
                </a:lnTo>
                <a:cubicBezTo>
                  <a:pt x="93059" y="1316"/>
                  <a:pt x="114101" y="-5849"/>
                  <a:pt x="125440" y="5442"/>
                </a:cubicBezTo>
                <a:cubicBezTo>
                  <a:pt x="131591" y="11566"/>
                  <a:pt x="140520" y="19734"/>
                  <a:pt x="150403" y="26554"/>
                </a:cubicBezTo>
                <a:close/>
                <a:moveTo>
                  <a:pt x="206032" y="115122"/>
                </a:moveTo>
                <a:cubicBezTo>
                  <a:pt x="196910" y="111345"/>
                  <a:pt x="189214" y="104174"/>
                  <a:pt x="187381" y="94473"/>
                </a:cubicBezTo>
                <a:cubicBezTo>
                  <a:pt x="180978" y="60572"/>
                  <a:pt x="198933" y="25679"/>
                  <a:pt x="232068" y="11950"/>
                </a:cubicBezTo>
                <a:cubicBezTo>
                  <a:pt x="270052" y="-3787"/>
                  <a:pt x="313604" y="14248"/>
                  <a:pt x="329342" y="52232"/>
                </a:cubicBezTo>
                <a:cubicBezTo>
                  <a:pt x="343070" y="85368"/>
                  <a:pt x="331099" y="122739"/>
                  <a:pt x="302602" y="142188"/>
                </a:cubicBezTo>
                <a:cubicBezTo>
                  <a:pt x="294448" y="147753"/>
                  <a:pt x="283935" y="147384"/>
                  <a:pt x="274813" y="143606"/>
                </a:cubicBezTo>
                <a:lnTo>
                  <a:pt x="206032" y="115122"/>
                </a:lnTo>
                <a:close/>
                <a:moveTo>
                  <a:pt x="287813" y="118463"/>
                </a:moveTo>
                <a:cubicBezTo>
                  <a:pt x="304929" y="106140"/>
                  <a:pt x="311964" y="83226"/>
                  <a:pt x="303550" y="62918"/>
                </a:cubicBezTo>
                <a:cubicBezTo>
                  <a:pt x="293713" y="39178"/>
                  <a:pt x="266494" y="27906"/>
                  <a:pt x="242754" y="37742"/>
                </a:cubicBezTo>
                <a:cubicBezTo>
                  <a:pt x="222447" y="46156"/>
                  <a:pt x="211222" y="67335"/>
                  <a:pt x="214613" y="88150"/>
                </a:cubicBezTo>
                <a:cubicBezTo>
                  <a:pt x="214721" y="88235"/>
                  <a:pt x="214854" y="88332"/>
                  <a:pt x="215012" y="88437"/>
                </a:cubicBezTo>
                <a:cubicBezTo>
                  <a:pt x="215451" y="88730"/>
                  <a:pt x="216022" y="89043"/>
                  <a:pt x="216713" y="89329"/>
                </a:cubicBezTo>
                <a:lnTo>
                  <a:pt x="285494" y="117813"/>
                </a:lnTo>
                <a:cubicBezTo>
                  <a:pt x="286187" y="118099"/>
                  <a:pt x="286812" y="118281"/>
                  <a:pt x="287329" y="118385"/>
                </a:cubicBezTo>
                <a:cubicBezTo>
                  <a:pt x="287516" y="118422"/>
                  <a:pt x="287677" y="118447"/>
                  <a:pt x="287813" y="118463"/>
                </a:cubicBezTo>
                <a:close/>
                <a:moveTo>
                  <a:pt x="130282" y="136562"/>
                </a:moveTo>
                <a:cubicBezTo>
                  <a:pt x="130282" y="146841"/>
                  <a:pt x="121949" y="155173"/>
                  <a:pt x="111670" y="155173"/>
                </a:cubicBezTo>
                <a:cubicBezTo>
                  <a:pt x="101391" y="155173"/>
                  <a:pt x="93059" y="146841"/>
                  <a:pt x="93059" y="136562"/>
                </a:cubicBezTo>
                <a:cubicBezTo>
                  <a:pt x="93059" y="126283"/>
                  <a:pt x="101391" y="117950"/>
                  <a:pt x="111670" y="117950"/>
                </a:cubicBezTo>
                <a:cubicBezTo>
                  <a:pt x="121949" y="117950"/>
                  <a:pt x="130282" y="126283"/>
                  <a:pt x="130282" y="136562"/>
                </a:cubicBezTo>
                <a:close/>
              </a:path>
            </a:pathLst>
          </a:custGeom>
          <a:solidFill>
            <a:srgbClr val="0070C0"/>
          </a:solidFill>
          <a:ln w="3175" cap="flat">
            <a:solidFill>
              <a:srgbClr val="0078D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Graphic 47" descr="Icon of a piggy bank ">
            <a:extLst>
              <a:ext uri="{FF2B5EF4-FFF2-40B4-BE49-F238E27FC236}">
                <a16:creationId xmlns:a16="http://schemas.microsoft.com/office/drawing/2014/main" id="{0AA482C1-5E32-DEF5-9EA9-4A731EC12402}"/>
              </a:ext>
            </a:extLst>
          </p:cNvPr>
          <p:cNvSpPr>
            <a:spLocks noChangeAspect="1"/>
          </p:cNvSpPr>
          <p:nvPr/>
        </p:nvSpPr>
        <p:spPr>
          <a:xfrm>
            <a:off x="6262867" y="3338216"/>
            <a:ext cx="200060" cy="193432"/>
          </a:xfrm>
          <a:custGeom>
            <a:avLst/>
            <a:gdLst>
              <a:gd name="connsiteX0" fmla="*/ 150403 w 372234"/>
              <a:gd name="connsiteY0" fmla="*/ 26554 h 359903"/>
              <a:gd name="connsiteX1" fmla="*/ 177466 w 372234"/>
              <a:gd name="connsiteY1" fmla="*/ 38837 h 359903"/>
              <a:gd name="connsiteX2" fmla="*/ 168732 w 372234"/>
              <a:gd name="connsiteY2" fmla="*/ 65624 h 359903"/>
              <a:gd name="connsiteX3" fmla="*/ 134547 w 372234"/>
              <a:gd name="connsiteY3" fmla="*/ 49532 h 359903"/>
              <a:gd name="connsiteX4" fmla="*/ 120976 w 372234"/>
              <a:gd name="connsiteY4" fmla="*/ 39162 h 359903"/>
              <a:gd name="connsiteX5" fmla="*/ 120976 w 372234"/>
              <a:gd name="connsiteY5" fmla="*/ 80727 h 359903"/>
              <a:gd name="connsiteX6" fmla="*/ 112224 w 372234"/>
              <a:gd name="connsiteY6" fmla="*/ 93679 h 359903"/>
              <a:gd name="connsiteX7" fmla="*/ 112108 w 372234"/>
              <a:gd name="connsiteY7" fmla="*/ 93727 h 359903"/>
              <a:gd name="connsiteX8" fmla="*/ 111522 w 372234"/>
              <a:gd name="connsiteY8" fmla="*/ 93976 h 359903"/>
              <a:gd name="connsiteX9" fmla="*/ 109035 w 372234"/>
              <a:gd name="connsiteY9" fmla="*/ 95103 h 359903"/>
              <a:gd name="connsiteX10" fmla="*/ 99984 w 372234"/>
              <a:gd name="connsiteY10" fmla="*/ 99827 h 359903"/>
              <a:gd name="connsiteX11" fmla="*/ 75011 w 372234"/>
              <a:gd name="connsiteY11" fmla="*/ 118515 h 359903"/>
              <a:gd name="connsiteX12" fmla="*/ 58428 w 372234"/>
              <a:gd name="connsiteY12" fmla="*/ 147096 h 359903"/>
              <a:gd name="connsiteX13" fmla="*/ 31400 w 372234"/>
              <a:gd name="connsiteY13" fmla="*/ 171071 h 359903"/>
              <a:gd name="connsiteX14" fmla="*/ 27918 w 372234"/>
              <a:gd name="connsiteY14" fmla="*/ 175183 h 359903"/>
              <a:gd name="connsiteX15" fmla="*/ 27918 w 372234"/>
              <a:gd name="connsiteY15" fmla="*/ 207807 h 359903"/>
              <a:gd name="connsiteX16" fmla="*/ 33181 w 372234"/>
              <a:gd name="connsiteY16" fmla="*/ 214021 h 359903"/>
              <a:gd name="connsiteX17" fmla="*/ 59085 w 372234"/>
              <a:gd name="connsiteY17" fmla="*/ 232745 h 359903"/>
              <a:gd name="connsiteX18" fmla="*/ 84317 w 372234"/>
              <a:gd name="connsiteY18" fmla="*/ 266279 h 359903"/>
              <a:gd name="connsiteX19" fmla="*/ 113807 w 372234"/>
              <a:gd name="connsiteY19" fmla="*/ 285613 h 359903"/>
              <a:gd name="connsiteX20" fmla="*/ 124606 w 372234"/>
              <a:gd name="connsiteY20" fmla="*/ 289427 h 359903"/>
              <a:gd name="connsiteX21" fmla="*/ 127546 w 372234"/>
              <a:gd name="connsiteY21" fmla="*/ 290197 h 359903"/>
              <a:gd name="connsiteX22" fmla="*/ 128214 w 372234"/>
              <a:gd name="connsiteY22" fmla="*/ 290348 h 359903"/>
              <a:gd name="connsiteX23" fmla="*/ 128304 w 372234"/>
              <a:gd name="connsiteY23" fmla="*/ 290369 h 359903"/>
              <a:gd name="connsiteX24" fmla="*/ 128324 w 372234"/>
              <a:gd name="connsiteY24" fmla="*/ 290372 h 359903"/>
              <a:gd name="connsiteX25" fmla="*/ 139588 w 372234"/>
              <a:gd name="connsiteY25" fmla="*/ 304069 h 359903"/>
              <a:gd name="connsiteX26" fmla="*/ 139588 w 372234"/>
              <a:gd name="connsiteY26" fmla="*/ 327333 h 359903"/>
              <a:gd name="connsiteX27" fmla="*/ 144241 w 372234"/>
              <a:gd name="connsiteY27" fmla="*/ 331986 h 359903"/>
              <a:gd name="connsiteX28" fmla="*/ 167505 w 372234"/>
              <a:gd name="connsiteY28" fmla="*/ 331986 h 359903"/>
              <a:gd name="connsiteX29" fmla="*/ 195423 w 372234"/>
              <a:gd name="connsiteY29" fmla="*/ 304069 h 359903"/>
              <a:gd name="connsiteX30" fmla="*/ 232646 w 372234"/>
              <a:gd name="connsiteY30" fmla="*/ 304069 h 359903"/>
              <a:gd name="connsiteX31" fmla="*/ 260564 w 372234"/>
              <a:gd name="connsiteY31" fmla="*/ 331986 h 359903"/>
              <a:gd name="connsiteX32" fmla="*/ 283829 w 372234"/>
              <a:gd name="connsiteY32" fmla="*/ 331986 h 359903"/>
              <a:gd name="connsiteX33" fmla="*/ 288481 w 372234"/>
              <a:gd name="connsiteY33" fmla="*/ 327333 h 359903"/>
              <a:gd name="connsiteX34" fmla="*/ 288481 w 372234"/>
              <a:gd name="connsiteY34" fmla="*/ 285457 h 359903"/>
              <a:gd name="connsiteX35" fmla="*/ 296146 w 372234"/>
              <a:gd name="connsiteY35" fmla="*/ 272996 h 359903"/>
              <a:gd name="connsiteX36" fmla="*/ 296393 w 372234"/>
              <a:gd name="connsiteY36" fmla="*/ 272864 h 359903"/>
              <a:gd name="connsiteX37" fmla="*/ 297700 w 372234"/>
              <a:gd name="connsiteY37" fmla="*/ 272116 h 359903"/>
              <a:gd name="connsiteX38" fmla="*/ 302991 w 372234"/>
              <a:gd name="connsiteY38" fmla="*/ 268615 h 359903"/>
              <a:gd name="connsiteX39" fmla="*/ 319760 w 372234"/>
              <a:gd name="connsiteY39" fmla="*/ 253108 h 359903"/>
              <a:gd name="connsiteX40" fmla="*/ 344317 w 372234"/>
              <a:gd name="connsiteY40" fmla="*/ 183093 h 359903"/>
              <a:gd name="connsiteX41" fmla="*/ 334849 w 372234"/>
              <a:gd name="connsiteY41" fmla="*/ 136794 h 359903"/>
              <a:gd name="connsiteX42" fmla="*/ 349703 w 372234"/>
              <a:gd name="connsiteY42" fmla="*/ 107463 h 359903"/>
              <a:gd name="connsiteX43" fmla="*/ 354949 w 372234"/>
              <a:gd name="connsiteY43" fmla="*/ 115343 h 359903"/>
              <a:gd name="connsiteX44" fmla="*/ 372234 w 372234"/>
              <a:gd name="connsiteY44" fmla="*/ 183093 h 359903"/>
              <a:gd name="connsiteX45" fmla="*/ 340955 w 372234"/>
              <a:gd name="connsiteY45" fmla="*/ 271277 h 359903"/>
              <a:gd name="connsiteX46" fmla="*/ 319338 w 372234"/>
              <a:gd name="connsiteY46" fmla="*/ 291247 h 359903"/>
              <a:gd name="connsiteX47" fmla="*/ 316399 w 372234"/>
              <a:gd name="connsiteY47" fmla="*/ 293298 h 359903"/>
              <a:gd name="connsiteX48" fmla="*/ 316399 w 372234"/>
              <a:gd name="connsiteY48" fmla="*/ 327333 h 359903"/>
              <a:gd name="connsiteX49" fmla="*/ 283829 w 372234"/>
              <a:gd name="connsiteY49" fmla="*/ 359904 h 359903"/>
              <a:gd name="connsiteX50" fmla="*/ 260564 w 372234"/>
              <a:gd name="connsiteY50" fmla="*/ 359904 h 359903"/>
              <a:gd name="connsiteX51" fmla="*/ 232646 w 372234"/>
              <a:gd name="connsiteY51" fmla="*/ 331986 h 359903"/>
              <a:gd name="connsiteX52" fmla="*/ 195423 w 372234"/>
              <a:gd name="connsiteY52" fmla="*/ 331986 h 359903"/>
              <a:gd name="connsiteX53" fmla="*/ 167505 w 372234"/>
              <a:gd name="connsiteY53" fmla="*/ 359904 h 359903"/>
              <a:gd name="connsiteX54" fmla="*/ 144241 w 372234"/>
              <a:gd name="connsiteY54" fmla="*/ 359904 h 359903"/>
              <a:gd name="connsiteX55" fmla="*/ 111670 w 372234"/>
              <a:gd name="connsiteY55" fmla="*/ 327333 h 359903"/>
              <a:gd name="connsiteX56" fmla="*/ 111670 w 372234"/>
              <a:gd name="connsiteY56" fmla="*/ 314629 h 359903"/>
              <a:gd name="connsiteX57" fmla="*/ 103029 w 372234"/>
              <a:gd name="connsiteY57" fmla="*/ 311366 h 359903"/>
              <a:gd name="connsiteX58" fmla="*/ 64576 w 372234"/>
              <a:gd name="connsiteY58" fmla="*/ 286021 h 359903"/>
              <a:gd name="connsiteX59" fmla="*/ 34713 w 372234"/>
              <a:gd name="connsiteY59" fmla="*/ 246359 h 359903"/>
              <a:gd name="connsiteX60" fmla="*/ 28591 w 372234"/>
              <a:gd name="connsiteY60" fmla="*/ 241557 h 359903"/>
              <a:gd name="connsiteX61" fmla="*/ 0 w 372234"/>
              <a:gd name="connsiteY61" fmla="*/ 207807 h 359903"/>
              <a:gd name="connsiteX62" fmla="*/ 0 w 372234"/>
              <a:gd name="connsiteY62" fmla="*/ 175183 h 359903"/>
              <a:gd name="connsiteX63" fmla="*/ 26810 w 372234"/>
              <a:gd name="connsiteY63" fmla="*/ 143533 h 359903"/>
              <a:gd name="connsiteX64" fmla="*/ 31947 w 372234"/>
              <a:gd name="connsiteY64" fmla="*/ 138257 h 359903"/>
              <a:gd name="connsiteX65" fmla="*/ 55271 w 372234"/>
              <a:gd name="connsiteY65" fmla="*/ 98775 h 359903"/>
              <a:gd name="connsiteX66" fmla="*/ 86133 w 372234"/>
              <a:gd name="connsiteY66" fmla="*/ 75587 h 359903"/>
              <a:gd name="connsiteX67" fmla="*/ 93059 w 372234"/>
              <a:gd name="connsiteY67" fmla="*/ 71846 h 359903"/>
              <a:gd name="connsiteX68" fmla="*/ 93059 w 372234"/>
              <a:gd name="connsiteY68" fmla="*/ 18772 h 359903"/>
              <a:gd name="connsiteX69" fmla="*/ 125440 w 372234"/>
              <a:gd name="connsiteY69" fmla="*/ 5442 h 359903"/>
              <a:gd name="connsiteX70" fmla="*/ 150403 w 372234"/>
              <a:gd name="connsiteY70" fmla="*/ 26554 h 359903"/>
              <a:gd name="connsiteX71" fmla="*/ 206032 w 372234"/>
              <a:gd name="connsiteY71" fmla="*/ 115122 h 359903"/>
              <a:gd name="connsiteX72" fmla="*/ 187381 w 372234"/>
              <a:gd name="connsiteY72" fmla="*/ 94473 h 359903"/>
              <a:gd name="connsiteX73" fmla="*/ 232068 w 372234"/>
              <a:gd name="connsiteY73" fmla="*/ 11950 h 359903"/>
              <a:gd name="connsiteX74" fmla="*/ 329342 w 372234"/>
              <a:gd name="connsiteY74" fmla="*/ 52232 h 359903"/>
              <a:gd name="connsiteX75" fmla="*/ 302602 w 372234"/>
              <a:gd name="connsiteY75" fmla="*/ 142188 h 359903"/>
              <a:gd name="connsiteX76" fmla="*/ 274813 w 372234"/>
              <a:gd name="connsiteY76" fmla="*/ 143606 h 359903"/>
              <a:gd name="connsiteX77" fmla="*/ 206032 w 372234"/>
              <a:gd name="connsiteY77" fmla="*/ 115122 h 359903"/>
              <a:gd name="connsiteX78" fmla="*/ 287813 w 372234"/>
              <a:gd name="connsiteY78" fmla="*/ 118463 h 359903"/>
              <a:gd name="connsiteX79" fmla="*/ 303550 w 372234"/>
              <a:gd name="connsiteY79" fmla="*/ 62918 h 359903"/>
              <a:gd name="connsiteX80" fmla="*/ 242754 w 372234"/>
              <a:gd name="connsiteY80" fmla="*/ 37742 h 359903"/>
              <a:gd name="connsiteX81" fmla="*/ 214613 w 372234"/>
              <a:gd name="connsiteY81" fmla="*/ 88150 h 359903"/>
              <a:gd name="connsiteX82" fmla="*/ 215012 w 372234"/>
              <a:gd name="connsiteY82" fmla="*/ 88437 h 359903"/>
              <a:gd name="connsiteX83" fmla="*/ 216713 w 372234"/>
              <a:gd name="connsiteY83" fmla="*/ 89329 h 359903"/>
              <a:gd name="connsiteX84" fmla="*/ 285494 w 372234"/>
              <a:gd name="connsiteY84" fmla="*/ 117813 h 359903"/>
              <a:gd name="connsiteX85" fmla="*/ 287329 w 372234"/>
              <a:gd name="connsiteY85" fmla="*/ 118385 h 359903"/>
              <a:gd name="connsiteX86" fmla="*/ 287813 w 372234"/>
              <a:gd name="connsiteY86" fmla="*/ 118463 h 359903"/>
              <a:gd name="connsiteX87" fmla="*/ 130282 w 372234"/>
              <a:gd name="connsiteY87" fmla="*/ 136562 h 359903"/>
              <a:gd name="connsiteX88" fmla="*/ 111670 w 372234"/>
              <a:gd name="connsiteY88" fmla="*/ 155173 h 359903"/>
              <a:gd name="connsiteX89" fmla="*/ 93059 w 372234"/>
              <a:gd name="connsiteY89" fmla="*/ 136562 h 359903"/>
              <a:gd name="connsiteX90" fmla="*/ 111670 w 372234"/>
              <a:gd name="connsiteY90" fmla="*/ 117950 h 359903"/>
              <a:gd name="connsiteX91" fmla="*/ 130282 w 372234"/>
              <a:gd name="connsiteY91" fmla="*/ 136562 h 35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72234" h="359903">
                <a:moveTo>
                  <a:pt x="150403" y="26554"/>
                </a:moveTo>
                <a:cubicBezTo>
                  <a:pt x="160267" y="33362"/>
                  <a:pt x="169696" y="37848"/>
                  <a:pt x="177466" y="38837"/>
                </a:cubicBezTo>
                <a:cubicBezTo>
                  <a:pt x="173230" y="47251"/>
                  <a:pt x="170275" y="56288"/>
                  <a:pt x="168732" y="65624"/>
                </a:cubicBezTo>
                <a:cubicBezTo>
                  <a:pt x="156199" y="62874"/>
                  <a:pt x="144307" y="56267"/>
                  <a:pt x="134547" y="49532"/>
                </a:cubicBezTo>
                <a:cubicBezTo>
                  <a:pt x="129722" y="46202"/>
                  <a:pt x="125154" y="42655"/>
                  <a:pt x="120976" y="39162"/>
                </a:cubicBezTo>
                <a:lnTo>
                  <a:pt x="120976" y="80727"/>
                </a:lnTo>
                <a:cubicBezTo>
                  <a:pt x="120976" y="86427"/>
                  <a:pt x="117511" y="91554"/>
                  <a:pt x="112224" y="93679"/>
                </a:cubicBezTo>
                <a:lnTo>
                  <a:pt x="112108" y="93727"/>
                </a:lnTo>
                <a:cubicBezTo>
                  <a:pt x="111993" y="93775"/>
                  <a:pt x="111795" y="93858"/>
                  <a:pt x="111522" y="93976"/>
                </a:cubicBezTo>
                <a:cubicBezTo>
                  <a:pt x="110975" y="94212"/>
                  <a:pt x="110128" y="94588"/>
                  <a:pt x="109035" y="95103"/>
                </a:cubicBezTo>
                <a:cubicBezTo>
                  <a:pt x="106844" y="96133"/>
                  <a:pt x="103688" y="97710"/>
                  <a:pt x="99984" y="99827"/>
                </a:cubicBezTo>
                <a:cubicBezTo>
                  <a:pt x="92502" y="104102"/>
                  <a:pt x="83155" y="110371"/>
                  <a:pt x="75011" y="118515"/>
                </a:cubicBezTo>
                <a:cubicBezTo>
                  <a:pt x="66571" y="126956"/>
                  <a:pt x="61367" y="138292"/>
                  <a:pt x="58428" y="147096"/>
                </a:cubicBezTo>
                <a:cubicBezTo>
                  <a:pt x="54659" y="158387"/>
                  <a:pt x="45062" y="168795"/>
                  <a:pt x="31400" y="171071"/>
                </a:cubicBezTo>
                <a:cubicBezTo>
                  <a:pt x="29390" y="171406"/>
                  <a:pt x="27918" y="173145"/>
                  <a:pt x="27918" y="175183"/>
                </a:cubicBezTo>
                <a:lnTo>
                  <a:pt x="27918" y="207807"/>
                </a:lnTo>
                <a:cubicBezTo>
                  <a:pt x="27918" y="210887"/>
                  <a:pt x="30144" y="213515"/>
                  <a:pt x="33181" y="214021"/>
                </a:cubicBezTo>
                <a:cubicBezTo>
                  <a:pt x="44793" y="215955"/>
                  <a:pt x="53941" y="223536"/>
                  <a:pt x="59085" y="232745"/>
                </a:cubicBezTo>
                <a:cubicBezTo>
                  <a:pt x="63764" y="241120"/>
                  <a:pt x="72081" y="254044"/>
                  <a:pt x="84317" y="266279"/>
                </a:cubicBezTo>
                <a:cubicBezTo>
                  <a:pt x="93825" y="275788"/>
                  <a:pt x="104897" y="281883"/>
                  <a:pt x="113807" y="285613"/>
                </a:cubicBezTo>
                <a:cubicBezTo>
                  <a:pt x="118223" y="287461"/>
                  <a:pt x="121996" y="288680"/>
                  <a:pt x="124606" y="289427"/>
                </a:cubicBezTo>
                <a:cubicBezTo>
                  <a:pt x="125908" y="289797"/>
                  <a:pt x="126910" y="290048"/>
                  <a:pt x="127546" y="290197"/>
                </a:cubicBezTo>
                <a:cubicBezTo>
                  <a:pt x="127864" y="290272"/>
                  <a:pt x="128089" y="290322"/>
                  <a:pt x="128214" y="290348"/>
                </a:cubicBezTo>
                <a:lnTo>
                  <a:pt x="128304" y="290369"/>
                </a:lnTo>
                <a:lnTo>
                  <a:pt x="128324" y="290372"/>
                </a:lnTo>
                <a:cubicBezTo>
                  <a:pt x="134866" y="291658"/>
                  <a:pt x="139588" y="297396"/>
                  <a:pt x="139588" y="304069"/>
                </a:cubicBezTo>
                <a:lnTo>
                  <a:pt x="139588" y="327333"/>
                </a:lnTo>
                <a:cubicBezTo>
                  <a:pt x="139588" y="329902"/>
                  <a:pt x="141671" y="331986"/>
                  <a:pt x="144241" y="331986"/>
                </a:cubicBezTo>
                <a:lnTo>
                  <a:pt x="167505" y="331986"/>
                </a:lnTo>
                <a:cubicBezTo>
                  <a:pt x="167505" y="316566"/>
                  <a:pt x="180005" y="304069"/>
                  <a:pt x="195423" y="304069"/>
                </a:cubicBezTo>
                <a:lnTo>
                  <a:pt x="232646" y="304069"/>
                </a:lnTo>
                <a:cubicBezTo>
                  <a:pt x="248064" y="304069"/>
                  <a:pt x="260564" y="316566"/>
                  <a:pt x="260564" y="331986"/>
                </a:cubicBezTo>
                <a:lnTo>
                  <a:pt x="283829" y="331986"/>
                </a:lnTo>
                <a:cubicBezTo>
                  <a:pt x="286399" y="331986"/>
                  <a:pt x="288481" y="329902"/>
                  <a:pt x="288481" y="327333"/>
                </a:cubicBezTo>
                <a:lnTo>
                  <a:pt x="288481" y="285457"/>
                </a:lnTo>
                <a:cubicBezTo>
                  <a:pt x="288481" y="280194"/>
                  <a:pt x="291454" y="275373"/>
                  <a:pt x="296146" y="272996"/>
                </a:cubicBezTo>
                <a:lnTo>
                  <a:pt x="296393" y="272864"/>
                </a:lnTo>
                <a:cubicBezTo>
                  <a:pt x="296652" y="272723"/>
                  <a:pt x="297097" y="272475"/>
                  <a:pt x="297700" y="272116"/>
                </a:cubicBezTo>
                <a:cubicBezTo>
                  <a:pt x="298908" y="271398"/>
                  <a:pt x="300739" y="270242"/>
                  <a:pt x="302991" y="268615"/>
                </a:cubicBezTo>
                <a:cubicBezTo>
                  <a:pt x="307508" y="265353"/>
                  <a:pt x="313626" y="260264"/>
                  <a:pt x="319760" y="253108"/>
                </a:cubicBezTo>
                <a:cubicBezTo>
                  <a:pt x="331901" y="238944"/>
                  <a:pt x="344317" y="216482"/>
                  <a:pt x="344317" y="183093"/>
                </a:cubicBezTo>
                <a:cubicBezTo>
                  <a:pt x="344317" y="164358"/>
                  <a:pt x="340814" y="149212"/>
                  <a:pt x="334849" y="136794"/>
                </a:cubicBezTo>
                <a:cubicBezTo>
                  <a:pt x="341510" y="127954"/>
                  <a:pt x="346531" y="118006"/>
                  <a:pt x="349703" y="107463"/>
                </a:cubicBezTo>
                <a:cubicBezTo>
                  <a:pt x="351549" y="109992"/>
                  <a:pt x="353300" y="112617"/>
                  <a:pt x="354949" y="115343"/>
                </a:cubicBezTo>
                <a:cubicBezTo>
                  <a:pt x="366195" y="133921"/>
                  <a:pt x="372234" y="156346"/>
                  <a:pt x="372234" y="183093"/>
                </a:cubicBezTo>
                <a:cubicBezTo>
                  <a:pt x="372234" y="224148"/>
                  <a:pt x="356733" y="252870"/>
                  <a:pt x="340955" y="271277"/>
                </a:cubicBezTo>
                <a:cubicBezTo>
                  <a:pt x="333131" y="280406"/>
                  <a:pt x="325290" y="286948"/>
                  <a:pt x="319338" y="291247"/>
                </a:cubicBezTo>
                <a:cubicBezTo>
                  <a:pt x="318299" y="291997"/>
                  <a:pt x="317317" y="292680"/>
                  <a:pt x="316399" y="293298"/>
                </a:cubicBezTo>
                <a:lnTo>
                  <a:pt x="316399" y="327333"/>
                </a:lnTo>
                <a:cubicBezTo>
                  <a:pt x="316399" y="345321"/>
                  <a:pt x="301817" y="359904"/>
                  <a:pt x="283829" y="359904"/>
                </a:cubicBezTo>
                <a:lnTo>
                  <a:pt x="260564" y="359904"/>
                </a:lnTo>
                <a:cubicBezTo>
                  <a:pt x="245146" y="359904"/>
                  <a:pt x="232646" y="347404"/>
                  <a:pt x="232646" y="331986"/>
                </a:cubicBezTo>
                <a:lnTo>
                  <a:pt x="195423" y="331986"/>
                </a:lnTo>
                <a:cubicBezTo>
                  <a:pt x="195423" y="347404"/>
                  <a:pt x="182923" y="359904"/>
                  <a:pt x="167505" y="359904"/>
                </a:cubicBezTo>
                <a:lnTo>
                  <a:pt x="144241" y="359904"/>
                </a:lnTo>
                <a:cubicBezTo>
                  <a:pt x="126253" y="359904"/>
                  <a:pt x="111670" y="345321"/>
                  <a:pt x="111670" y="327333"/>
                </a:cubicBezTo>
                <a:lnTo>
                  <a:pt x="111670" y="314629"/>
                </a:lnTo>
                <a:cubicBezTo>
                  <a:pt x="109101" y="313762"/>
                  <a:pt x="106185" y="312688"/>
                  <a:pt x="103029" y="311366"/>
                </a:cubicBezTo>
                <a:cubicBezTo>
                  <a:pt x="91935" y="306723"/>
                  <a:pt x="77416" y="298861"/>
                  <a:pt x="64576" y="286021"/>
                </a:cubicBezTo>
                <a:cubicBezTo>
                  <a:pt x="49984" y="271429"/>
                  <a:pt x="40211" y="256203"/>
                  <a:pt x="34713" y="246359"/>
                </a:cubicBezTo>
                <a:cubicBezTo>
                  <a:pt x="33090" y="243456"/>
                  <a:pt x="30666" y="241904"/>
                  <a:pt x="28591" y="241557"/>
                </a:cubicBezTo>
                <a:cubicBezTo>
                  <a:pt x="12093" y="238809"/>
                  <a:pt x="0" y="224533"/>
                  <a:pt x="0" y="207807"/>
                </a:cubicBezTo>
                <a:lnTo>
                  <a:pt x="0" y="175183"/>
                </a:lnTo>
                <a:cubicBezTo>
                  <a:pt x="0" y="159498"/>
                  <a:pt x="11339" y="146113"/>
                  <a:pt x="26810" y="143533"/>
                </a:cubicBezTo>
                <a:cubicBezTo>
                  <a:pt x="28428" y="143263"/>
                  <a:pt x="30812" y="141657"/>
                  <a:pt x="31947" y="138257"/>
                </a:cubicBezTo>
                <a:cubicBezTo>
                  <a:pt x="35527" y="127532"/>
                  <a:pt x="42474" y="111572"/>
                  <a:pt x="55271" y="98775"/>
                </a:cubicBezTo>
                <a:cubicBezTo>
                  <a:pt x="65738" y="88307"/>
                  <a:pt x="77329" y="80618"/>
                  <a:pt x="86133" y="75587"/>
                </a:cubicBezTo>
                <a:cubicBezTo>
                  <a:pt x="88671" y="74137"/>
                  <a:pt x="91008" y="72890"/>
                  <a:pt x="93059" y="71846"/>
                </a:cubicBezTo>
                <a:lnTo>
                  <a:pt x="93059" y="18772"/>
                </a:lnTo>
                <a:cubicBezTo>
                  <a:pt x="93059" y="1316"/>
                  <a:pt x="114101" y="-5849"/>
                  <a:pt x="125440" y="5442"/>
                </a:cubicBezTo>
                <a:cubicBezTo>
                  <a:pt x="131591" y="11566"/>
                  <a:pt x="140520" y="19734"/>
                  <a:pt x="150403" y="26554"/>
                </a:cubicBezTo>
                <a:close/>
                <a:moveTo>
                  <a:pt x="206032" y="115122"/>
                </a:moveTo>
                <a:cubicBezTo>
                  <a:pt x="196910" y="111345"/>
                  <a:pt x="189214" y="104174"/>
                  <a:pt x="187381" y="94473"/>
                </a:cubicBezTo>
                <a:cubicBezTo>
                  <a:pt x="180978" y="60572"/>
                  <a:pt x="198933" y="25679"/>
                  <a:pt x="232068" y="11950"/>
                </a:cubicBezTo>
                <a:cubicBezTo>
                  <a:pt x="270052" y="-3787"/>
                  <a:pt x="313604" y="14248"/>
                  <a:pt x="329342" y="52232"/>
                </a:cubicBezTo>
                <a:cubicBezTo>
                  <a:pt x="343070" y="85368"/>
                  <a:pt x="331099" y="122739"/>
                  <a:pt x="302602" y="142188"/>
                </a:cubicBezTo>
                <a:cubicBezTo>
                  <a:pt x="294448" y="147753"/>
                  <a:pt x="283935" y="147384"/>
                  <a:pt x="274813" y="143606"/>
                </a:cubicBezTo>
                <a:lnTo>
                  <a:pt x="206032" y="115122"/>
                </a:lnTo>
                <a:close/>
                <a:moveTo>
                  <a:pt x="287813" y="118463"/>
                </a:moveTo>
                <a:cubicBezTo>
                  <a:pt x="304929" y="106140"/>
                  <a:pt x="311964" y="83226"/>
                  <a:pt x="303550" y="62918"/>
                </a:cubicBezTo>
                <a:cubicBezTo>
                  <a:pt x="293713" y="39178"/>
                  <a:pt x="266494" y="27906"/>
                  <a:pt x="242754" y="37742"/>
                </a:cubicBezTo>
                <a:cubicBezTo>
                  <a:pt x="222447" y="46156"/>
                  <a:pt x="211222" y="67335"/>
                  <a:pt x="214613" y="88150"/>
                </a:cubicBezTo>
                <a:cubicBezTo>
                  <a:pt x="214721" y="88235"/>
                  <a:pt x="214854" y="88332"/>
                  <a:pt x="215012" y="88437"/>
                </a:cubicBezTo>
                <a:cubicBezTo>
                  <a:pt x="215451" y="88730"/>
                  <a:pt x="216022" y="89043"/>
                  <a:pt x="216713" y="89329"/>
                </a:cubicBezTo>
                <a:lnTo>
                  <a:pt x="285494" y="117813"/>
                </a:lnTo>
                <a:cubicBezTo>
                  <a:pt x="286187" y="118099"/>
                  <a:pt x="286812" y="118281"/>
                  <a:pt x="287329" y="118385"/>
                </a:cubicBezTo>
                <a:cubicBezTo>
                  <a:pt x="287516" y="118422"/>
                  <a:pt x="287677" y="118447"/>
                  <a:pt x="287813" y="118463"/>
                </a:cubicBezTo>
                <a:close/>
                <a:moveTo>
                  <a:pt x="130282" y="136562"/>
                </a:moveTo>
                <a:cubicBezTo>
                  <a:pt x="130282" y="146841"/>
                  <a:pt x="121949" y="155173"/>
                  <a:pt x="111670" y="155173"/>
                </a:cubicBezTo>
                <a:cubicBezTo>
                  <a:pt x="101391" y="155173"/>
                  <a:pt x="93059" y="146841"/>
                  <a:pt x="93059" y="136562"/>
                </a:cubicBezTo>
                <a:cubicBezTo>
                  <a:pt x="93059" y="126283"/>
                  <a:pt x="101391" y="117950"/>
                  <a:pt x="111670" y="117950"/>
                </a:cubicBezTo>
                <a:cubicBezTo>
                  <a:pt x="121949" y="117950"/>
                  <a:pt x="130282" y="126283"/>
                  <a:pt x="130282" y="136562"/>
                </a:cubicBezTo>
                <a:close/>
              </a:path>
            </a:pathLst>
          </a:custGeom>
          <a:solidFill>
            <a:srgbClr val="0070C0"/>
          </a:solidFill>
          <a:ln w="3175" cap="flat">
            <a:solidFill>
              <a:srgbClr val="0078D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124" descr="Employee retention icon">
            <a:extLst>
              <a:ext uri="{FF2B5EF4-FFF2-40B4-BE49-F238E27FC236}">
                <a16:creationId xmlns:a16="http://schemas.microsoft.com/office/drawing/2014/main" id="{9C4C503F-8318-7595-2D59-A88FB7F315FC}"/>
              </a:ext>
            </a:extLst>
          </p:cNvPr>
          <p:cNvSpPr/>
          <p:nvPr/>
        </p:nvSpPr>
        <p:spPr>
          <a:xfrm>
            <a:off x="6271457" y="4167444"/>
            <a:ext cx="182880" cy="180812"/>
          </a:xfrm>
          <a:custGeom>
            <a:avLst/>
            <a:gdLst>
              <a:gd name="connsiteX0" fmla="*/ 53644 w 190500"/>
              <a:gd name="connsiteY0" fmla="*/ 109537 h 190500"/>
              <a:gd name="connsiteX1" fmla="*/ 95249 w 190500"/>
              <a:gd name="connsiteY1" fmla="*/ 142875 h 190500"/>
              <a:gd name="connsiteX2" fmla="*/ 136855 w 190500"/>
              <a:gd name="connsiteY2" fmla="*/ 109537 h 190500"/>
              <a:gd name="connsiteX3" fmla="*/ 45243 w 190500"/>
              <a:gd name="connsiteY3" fmla="*/ 95250 h 190500"/>
              <a:gd name="connsiteX4" fmla="*/ 145256 w 190500"/>
              <a:gd name="connsiteY4" fmla="*/ 95250 h 190500"/>
              <a:gd name="connsiteX5" fmla="*/ 145914 w 190500"/>
              <a:gd name="connsiteY5" fmla="*/ 95279 h 190500"/>
              <a:gd name="connsiteX6" fmla="*/ 152380 w 190500"/>
              <a:gd name="connsiteY6" fmla="*/ 103041 h 190500"/>
              <a:gd name="connsiteX7" fmla="*/ 95249 w 190500"/>
              <a:gd name="connsiteY7" fmla="*/ 157162 h 190500"/>
              <a:gd name="connsiteX8" fmla="*/ 38118 w 190500"/>
              <a:gd name="connsiteY8" fmla="*/ 103041 h 190500"/>
              <a:gd name="connsiteX9" fmla="*/ 38089 w 190500"/>
              <a:gd name="connsiteY9" fmla="*/ 102383 h 190500"/>
              <a:gd name="connsiteX10" fmla="*/ 45243 w 190500"/>
              <a:gd name="connsiteY10" fmla="*/ 95250 h 190500"/>
              <a:gd name="connsiteX11" fmla="*/ 126206 w 190500"/>
              <a:gd name="connsiteY11" fmla="*/ 50006 h 190500"/>
              <a:gd name="connsiteX12" fmla="*/ 147561 w 190500"/>
              <a:gd name="connsiteY12" fmla="*/ 68008 h 190500"/>
              <a:gd name="connsiteX13" fmla="*/ 141541 w 190500"/>
              <a:gd name="connsiteY13" fmla="*/ 76124 h 190500"/>
              <a:gd name="connsiteX14" fmla="*/ 133426 w 190500"/>
              <a:gd name="connsiteY14" fmla="*/ 70104 h 190500"/>
              <a:gd name="connsiteX15" fmla="*/ 126206 w 190500"/>
              <a:gd name="connsiteY15" fmla="*/ 64294 h 190500"/>
              <a:gd name="connsiteX16" fmla="*/ 118986 w 190500"/>
              <a:gd name="connsiteY16" fmla="*/ 70104 h 190500"/>
              <a:gd name="connsiteX17" fmla="*/ 110870 w 190500"/>
              <a:gd name="connsiteY17" fmla="*/ 76124 h 190500"/>
              <a:gd name="connsiteX18" fmla="*/ 104851 w 190500"/>
              <a:gd name="connsiteY18" fmla="*/ 68008 h 190500"/>
              <a:gd name="connsiteX19" fmla="*/ 126206 w 190500"/>
              <a:gd name="connsiteY19" fmla="*/ 50006 h 190500"/>
              <a:gd name="connsiteX20" fmla="*/ 64293 w 190500"/>
              <a:gd name="connsiteY20" fmla="*/ 50006 h 190500"/>
              <a:gd name="connsiteX21" fmla="*/ 85648 w 190500"/>
              <a:gd name="connsiteY21" fmla="*/ 68008 h 190500"/>
              <a:gd name="connsiteX22" fmla="*/ 79628 w 190500"/>
              <a:gd name="connsiteY22" fmla="*/ 76124 h 190500"/>
              <a:gd name="connsiteX23" fmla="*/ 71513 w 190500"/>
              <a:gd name="connsiteY23" fmla="*/ 70104 h 190500"/>
              <a:gd name="connsiteX24" fmla="*/ 64293 w 190500"/>
              <a:gd name="connsiteY24" fmla="*/ 64294 h 190500"/>
              <a:gd name="connsiteX25" fmla="*/ 57073 w 190500"/>
              <a:gd name="connsiteY25" fmla="*/ 70104 h 190500"/>
              <a:gd name="connsiteX26" fmla="*/ 48958 w 190500"/>
              <a:gd name="connsiteY26" fmla="*/ 76124 h 190500"/>
              <a:gd name="connsiteX27" fmla="*/ 42938 w 190500"/>
              <a:gd name="connsiteY27" fmla="*/ 68008 h 190500"/>
              <a:gd name="connsiteX28" fmla="*/ 64293 w 190500"/>
              <a:gd name="connsiteY28" fmla="*/ 50006 h 190500"/>
              <a:gd name="connsiteX29" fmla="*/ 95250 w 190500"/>
              <a:gd name="connsiteY29" fmla="*/ 14288 h 190500"/>
              <a:gd name="connsiteX30" fmla="*/ 14288 w 190500"/>
              <a:gd name="connsiteY30" fmla="*/ 95250 h 190500"/>
              <a:gd name="connsiteX31" fmla="*/ 95250 w 190500"/>
              <a:gd name="connsiteY31" fmla="*/ 176213 h 190500"/>
              <a:gd name="connsiteX32" fmla="*/ 176213 w 190500"/>
              <a:gd name="connsiteY32" fmla="*/ 95250 h 190500"/>
              <a:gd name="connsiteX33" fmla="*/ 95250 w 190500"/>
              <a:gd name="connsiteY33" fmla="*/ 14288 h 190500"/>
              <a:gd name="connsiteX34" fmla="*/ 95250 w 190500"/>
              <a:gd name="connsiteY34" fmla="*/ 0 h 190500"/>
              <a:gd name="connsiteX35" fmla="*/ 190500 w 190500"/>
              <a:gd name="connsiteY35" fmla="*/ 95250 h 190500"/>
              <a:gd name="connsiteX36" fmla="*/ 95250 w 190500"/>
              <a:gd name="connsiteY36" fmla="*/ 190500 h 190500"/>
              <a:gd name="connsiteX37" fmla="*/ 0 w 190500"/>
              <a:gd name="connsiteY37" fmla="*/ 95250 h 190500"/>
              <a:gd name="connsiteX38" fmla="*/ 95250 w 190500"/>
              <a:gd name="connsiteY3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500" h="190500">
                <a:moveTo>
                  <a:pt x="53644" y="109537"/>
                </a:moveTo>
                <a:cubicBezTo>
                  <a:pt x="58378" y="128778"/>
                  <a:pt x="73751" y="142875"/>
                  <a:pt x="95249" y="142875"/>
                </a:cubicBezTo>
                <a:cubicBezTo>
                  <a:pt x="116757" y="142875"/>
                  <a:pt x="132130" y="128778"/>
                  <a:pt x="136855" y="109537"/>
                </a:cubicBezTo>
                <a:close/>
                <a:moveTo>
                  <a:pt x="45243" y="95250"/>
                </a:moveTo>
                <a:lnTo>
                  <a:pt x="145256" y="95250"/>
                </a:lnTo>
                <a:cubicBezTo>
                  <a:pt x="145476" y="95250"/>
                  <a:pt x="145695" y="95259"/>
                  <a:pt x="145914" y="95279"/>
                </a:cubicBezTo>
                <a:cubicBezTo>
                  <a:pt x="149843" y="95636"/>
                  <a:pt x="152738" y="99112"/>
                  <a:pt x="152380" y="103041"/>
                </a:cubicBezTo>
                <a:cubicBezTo>
                  <a:pt x="149704" y="132321"/>
                  <a:pt x="128092" y="157162"/>
                  <a:pt x="95249" y="157162"/>
                </a:cubicBezTo>
                <a:cubicBezTo>
                  <a:pt x="62407" y="157162"/>
                  <a:pt x="40785" y="132321"/>
                  <a:pt x="38118" y="103041"/>
                </a:cubicBezTo>
                <a:cubicBezTo>
                  <a:pt x="38099" y="102822"/>
                  <a:pt x="38089" y="102603"/>
                  <a:pt x="38089" y="102383"/>
                </a:cubicBezTo>
                <a:cubicBezTo>
                  <a:pt x="38095" y="98438"/>
                  <a:pt x="41298" y="95244"/>
                  <a:pt x="45243" y="95250"/>
                </a:cubicBezTo>
                <a:close/>
                <a:moveTo>
                  <a:pt x="126206" y="50006"/>
                </a:moveTo>
                <a:cubicBezTo>
                  <a:pt x="136864" y="50006"/>
                  <a:pt x="146018" y="57626"/>
                  <a:pt x="147561" y="68008"/>
                </a:cubicBezTo>
                <a:cubicBezTo>
                  <a:pt x="148140" y="71912"/>
                  <a:pt x="145444" y="75545"/>
                  <a:pt x="141541" y="76124"/>
                </a:cubicBezTo>
                <a:cubicBezTo>
                  <a:pt x="137638" y="76703"/>
                  <a:pt x="134005" y="74007"/>
                  <a:pt x="133426" y="70104"/>
                </a:cubicBezTo>
                <a:cubicBezTo>
                  <a:pt x="132968" y="67027"/>
                  <a:pt x="130092" y="64294"/>
                  <a:pt x="126206" y="64294"/>
                </a:cubicBezTo>
                <a:cubicBezTo>
                  <a:pt x="122319" y="64294"/>
                  <a:pt x="119443" y="67027"/>
                  <a:pt x="118986" y="70104"/>
                </a:cubicBezTo>
                <a:cubicBezTo>
                  <a:pt x="118407" y="74007"/>
                  <a:pt x="114774" y="76703"/>
                  <a:pt x="110870" y="76124"/>
                </a:cubicBezTo>
                <a:cubicBezTo>
                  <a:pt x="106967" y="75545"/>
                  <a:pt x="104271" y="71912"/>
                  <a:pt x="104851" y="68008"/>
                </a:cubicBezTo>
                <a:cubicBezTo>
                  <a:pt x="106394" y="57626"/>
                  <a:pt x="115547" y="50006"/>
                  <a:pt x="126206" y="50006"/>
                </a:cubicBezTo>
                <a:close/>
                <a:moveTo>
                  <a:pt x="64293" y="50006"/>
                </a:moveTo>
                <a:cubicBezTo>
                  <a:pt x="74952" y="50006"/>
                  <a:pt x="84115" y="57626"/>
                  <a:pt x="85648" y="68008"/>
                </a:cubicBezTo>
                <a:cubicBezTo>
                  <a:pt x="86227" y="71912"/>
                  <a:pt x="83532" y="75545"/>
                  <a:pt x="79628" y="76124"/>
                </a:cubicBezTo>
                <a:cubicBezTo>
                  <a:pt x="75725" y="76703"/>
                  <a:pt x="72092" y="74007"/>
                  <a:pt x="71513" y="70104"/>
                </a:cubicBezTo>
                <a:cubicBezTo>
                  <a:pt x="71056" y="67027"/>
                  <a:pt x="68189" y="64294"/>
                  <a:pt x="64293" y="64294"/>
                </a:cubicBezTo>
                <a:cubicBezTo>
                  <a:pt x="60407" y="64294"/>
                  <a:pt x="57530" y="67027"/>
                  <a:pt x="57073" y="70104"/>
                </a:cubicBezTo>
                <a:cubicBezTo>
                  <a:pt x="56495" y="74007"/>
                  <a:pt x="52861" y="76703"/>
                  <a:pt x="48958" y="76124"/>
                </a:cubicBezTo>
                <a:cubicBezTo>
                  <a:pt x="45055" y="75545"/>
                  <a:pt x="42359" y="71912"/>
                  <a:pt x="42938" y="68008"/>
                </a:cubicBezTo>
                <a:cubicBezTo>
                  <a:pt x="44481" y="57626"/>
                  <a:pt x="53635" y="50006"/>
                  <a:pt x="64293" y="50006"/>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path>
            </a:pathLst>
          </a:custGeom>
          <a:solidFill>
            <a:srgbClr val="0070C0"/>
          </a:solidFill>
          <a:ln w="1666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 Placeholder 10">
            <a:extLst>
              <a:ext uri="{FF2B5EF4-FFF2-40B4-BE49-F238E27FC236}">
                <a16:creationId xmlns:a16="http://schemas.microsoft.com/office/drawing/2014/main" id="{2F2AC6F7-5591-90D2-AD4B-EA5B30F73E70}"/>
              </a:ext>
            </a:extLst>
          </p:cNvPr>
          <p:cNvSpPr txBox="1">
            <a:spLocks/>
          </p:cNvSpPr>
          <p:nvPr/>
        </p:nvSpPr>
        <p:spPr>
          <a:xfrm>
            <a:off x="7495211" y="1990928"/>
            <a:ext cx="81745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Change management</a:t>
            </a:r>
          </a:p>
        </p:txBody>
      </p:sp>
      <p:sp>
        <p:nvSpPr>
          <p:cNvPr id="59" name="Text Placeholder 10">
            <a:extLst>
              <a:ext uri="{FF2B5EF4-FFF2-40B4-BE49-F238E27FC236}">
                <a16:creationId xmlns:a16="http://schemas.microsoft.com/office/drawing/2014/main" id="{B97F750D-FF94-658C-3FE6-754880693A55}"/>
              </a:ext>
            </a:extLst>
          </p:cNvPr>
          <p:cNvSpPr txBox="1">
            <a:spLocks/>
          </p:cNvSpPr>
          <p:nvPr/>
        </p:nvSpPr>
        <p:spPr>
          <a:xfrm>
            <a:off x="9661103" y="1990928"/>
            <a:ext cx="890400" cy="1538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58278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gradFill>
                  <a:gsLst>
                    <a:gs pos="47000">
                      <a:srgbClr val="0078D4"/>
                    </a:gs>
                    <a:gs pos="0">
                      <a:srgbClr val="C03BC4"/>
                    </a:gs>
                  </a:gsLst>
                  <a:path path="circle">
                    <a:fillToRect l="100000" t="100000"/>
                  </a:path>
                </a:gradFill>
                <a:effectLst/>
                <a:uLnTx/>
                <a:uFillTx/>
                <a:latin typeface="Segoe UI Semibold"/>
                <a:ea typeface="+mn-ea"/>
                <a:cs typeface="Segoe UI Semilight" panose="020B0402040204020203" pitchFamily="34" charset="0"/>
              </a:rPr>
              <a:t>Security</a:t>
            </a:r>
          </a:p>
        </p:txBody>
      </p:sp>
      <p:grpSp>
        <p:nvGrpSpPr>
          <p:cNvPr id="72" name="Graphic 70" descr="Battery charging outline">
            <a:extLst>
              <a:ext uri="{FF2B5EF4-FFF2-40B4-BE49-F238E27FC236}">
                <a16:creationId xmlns:a16="http://schemas.microsoft.com/office/drawing/2014/main" id="{B9386FBE-C88D-6799-D883-9FC4C216B1B0}"/>
              </a:ext>
            </a:extLst>
          </p:cNvPr>
          <p:cNvGrpSpPr>
            <a:grpSpLocks noChangeAspect="1"/>
          </p:cNvGrpSpPr>
          <p:nvPr/>
        </p:nvGrpSpPr>
        <p:grpSpPr>
          <a:xfrm>
            <a:off x="6535374" y="1676290"/>
            <a:ext cx="375409" cy="274320"/>
            <a:chOff x="5686425" y="3143535"/>
            <a:chExt cx="819150" cy="598570"/>
          </a:xfrm>
          <a:solidFill>
            <a:srgbClr val="000000"/>
          </a:solidFill>
        </p:grpSpPr>
        <p:sp>
          <p:nvSpPr>
            <p:cNvPr id="76" name="Freeform: Shape 75">
              <a:extLst>
                <a:ext uri="{FF2B5EF4-FFF2-40B4-BE49-F238E27FC236}">
                  <a16:creationId xmlns:a16="http://schemas.microsoft.com/office/drawing/2014/main" id="{98F41465-6D8E-5AB3-2359-4EFCCBCC13E0}"/>
                </a:ext>
              </a:extLst>
            </p:cNvPr>
            <p:cNvSpPr/>
            <p:nvPr/>
          </p:nvSpPr>
          <p:spPr>
            <a:xfrm>
              <a:off x="5686425" y="3209925"/>
              <a:ext cx="342900" cy="419100"/>
            </a:xfrm>
            <a:custGeom>
              <a:avLst/>
              <a:gdLst>
                <a:gd name="connsiteX0" fmla="*/ 28575 w 342900"/>
                <a:gd name="connsiteY0" fmla="*/ 419100 h 419100"/>
                <a:gd name="connsiteX1" fmla="*/ 342900 w 342900"/>
                <a:gd name="connsiteY1" fmla="*/ 419100 h 419100"/>
                <a:gd name="connsiteX2" fmla="*/ 342900 w 342900"/>
                <a:gd name="connsiteY2" fmla="*/ 400050 h 419100"/>
                <a:gd name="connsiteX3" fmla="*/ 28575 w 342900"/>
                <a:gd name="connsiteY3" fmla="*/ 400050 h 419100"/>
                <a:gd name="connsiteX4" fmla="*/ 19050 w 342900"/>
                <a:gd name="connsiteY4" fmla="*/ 390525 h 419100"/>
                <a:gd name="connsiteX5" fmla="*/ 19050 w 342900"/>
                <a:gd name="connsiteY5" fmla="*/ 28575 h 419100"/>
                <a:gd name="connsiteX6" fmla="*/ 28575 w 342900"/>
                <a:gd name="connsiteY6" fmla="*/ 19050 h 419100"/>
                <a:gd name="connsiteX7" fmla="*/ 323850 w 342900"/>
                <a:gd name="connsiteY7" fmla="*/ 19050 h 419100"/>
                <a:gd name="connsiteX8" fmla="*/ 323850 w 342900"/>
                <a:gd name="connsiteY8" fmla="*/ 0 h 419100"/>
                <a:gd name="connsiteX9" fmla="*/ 28575 w 342900"/>
                <a:gd name="connsiteY9" fmla="*/ 0 h 419100"/>
                <a:gd name="connsiteX10" fmla="*/ 0 w 342900"/>
                <a:gd name="connsiteY10" fmla="*/ 28575 h 419100"/>
                <a:gd name="connsiteX11" fmla="*/ 0 w 342900"/>
                <a:gd name="connsiteY11" fmla="*/ 390525 h 419100"/>
                <a:gd name="connsiteX12" fmla="*/ 28575 w 342900"/>
                <a:gd name="connsiteY12"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419100">
                  <a:moveTo>
                    <a:pt x="28575" y="419100"/>
                  </a:moveTo>
                  <a:lnTo>
                    <a:pt x="342900" y="419100"/>
                  </a:lnTo>
                  <a:lnTo>
                    <a:pt x="342900" y="400050"/>
                  </a:lnTo>
                  <a:lnTo>
                    <a:pt x="28575" y="400050"/>
                  </a:lnTo>
                  <a:cubicBezTo>
                    <a:pt x="23315" y="400050"/>
                    <a:pt x="19050" y="395786"/>
                    <a:pt x="19050" y="390525"/>
                  </a:cubicBezTo>
                  <a:lnTo>
                    <a:pt x="19050" y="28575"/>
                  </a:lnTo>
                  <a:cubicBezTo>
                    <a:pt x="19050" y="23314"/>
                    <a:pt x="23315" y="19050"/>
                    <a:pt x="28575" y="19050"/>
                  </a:cubicBezTo>
                  <a:lnTo>
                    <a:pt x="323850" y="19050"/>
                  </a:lnTo>
                  <a:lnTo>
                    <a:pt x="323850" y="0"/>
                  </a:lnTo>
                  <a:lnTo>
                    <a:pt x="28575" y="0"/>
                  </a:lnTo>
                  <a:cubicBezTo>
                    <a:pt x="12794" y="0"/>
                    <a:pt x="0" y="12793"/>
                    <a:pt x="0" y="28575"/>
                  </a:cubicBezTo>
                  <a:lnTo>
                    <a:pt x="0" y="390525"/>
                  </a:lnTo>
                  <a:cubicBezTo>
                    <a:pt x="0" y="406307"/>
                    <a:pt x="12794" y="419100"/>
                    <a:pt x="28575" y="419100"/>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C0FC989-3E9F-FAE4-9ED7-BBAE909778B1}"/>
                </a:ext>
              </a:extLst>
            </p:cNvPr>
            <p:cNvSpPr/>
            <p:nvPr/>
          </p:nvSpPr>
          <p:spPr>
            <a:xfrm>
              <a:off x="6124575" y="3209925"/>
              <a:ext cx="381000" cy="419100"/>
            </a:xfrm>
            <a:custGeom>
              <a:avLst/>
              <a:gdLst>
                <a:gd name="connsiteX0" fmla="*/ 352425 w 381000"/>
                <a:gd name="connsiteY0" fmla="*/ 133350 h 419100"/>
                <a:gd name="connsiteX1" fmla="*/ 295275 w 381000"/>
                <a:gd name="connsiteY1" fmla="*/ 133350 h 419100"/>
                <a:gd name="connsiteX2" fmla="*/ 295275 w 381000"/>
                <a:gd name="connsiteY2" fmla="*/ 28575 h 419100"/>
                <a:gd name="connsiteX3" fmla="*/ 266700 w 381000"/>
                <a:gd name="connsiteY3" fmla="*/ 0 h 419100"/>
                <a:gd name="connsiteX4" fmla="*/ 0 w 381000"/>
                <a:gd name="connsiteY4" fmla="*/ 0 h 419100"/>
                <a:gd name="connsiteX5" fmla="*/ 0 w 381000"/>
                <a:gd name="connsiteY5" fmla="*/ 19050 h 419100"/>
                <a:gd name="connsiteX6" fmla="*/ 266700 w 381000"/>
                <a:gd name="connsiteY6" fmla="*/ 19050 h 419100"/>
                <a:gd name="connsiteX7" fmla="*/ 276225 w 381000"/>
                <a:gd name="connsiteY7" fmla="*/ 28575 h 419100"/>
                <a:gd name="connsiteX8" fmla="*/ 276225 w 381000"/>
                <a:gd name="connsiteY8" fmla="*/ 390525 h 419100"/>
                <a:gd name="connsiteX9" fmla="*/ 266700 w 381000"/>
                <a:gd name="connsiteY9" fmla="*/ 400050 h 419100"/>
                <a:gd name="connsiteX10" fmla="*/ 38100 w 381000"/>
                <a:gd name="connsiteY10" fmla="*/ 400050 h 419100"/>
                <a:gd name="connsiteX11" fmla="*/ 38100 w 381000"/>
                <a:gd name="connsiteY11" fmla="*/ 419100 h 419100"/>
                <a:gd name="connsiteX12" fmla="*/ 266700 w 381000"/>
                <a:gd name="connsiteY12" fmla="*/ 419100 h 419100"/>
                <a:gd name="connsiteX13" fmla="*/ 295275 w 381000"/>
                <a:gd name="connsiteY13" fmla="*/ 390525 h 419100"/>
                <a:gd name="connsiteX14" fmla="*/ 295275 w 381000"/>
                <a:gd name="connsiteY14" fmla="*/ 285750 h 419100"/>
                <a:gd name="connsiteX15" fmla="*/ 352425 w 381000"/>
                <a:gd name="connsiteY15" fmla="*/ 285750 h 419100"/>
                <a:gd name="connsiteX16" fmla="*/ 381000 w 381000"/>
                <a:gd name="connsiteY16" fmla="*/ 257175 h 419100"/>
                <a:gd name="connsiteX17" fmla="*/ 381000 w 381000"/>
                <a:gd name="connsiteY17" fmla="*/ 161925 h 419100"/>
                <a:gd name="connsiteX18" fmla="*/ 352425 w 381000"/>
                <a:gd name="connsiteY18" fmla="*/ 133350 h 419100"/>
                <a:gd name="connsiteX19" fmla="*/ 361950 w 381000"/>
                <a:gd name="connsiteY19" fmla="*/ 257175 h 419100"/>
                <a:gd name="connsiteX20" fmla="*/ 352425 w 381000"/>
                <a:gd name="connsiteY20" fmla="*/ 266700 h 419100"/>
                <a:gd name="connsiteX21" fmla="*/ 295275 w 381000"/>
                <a:gd name="connsiteY21" fmla="*/ 266700 h 419100"/>
                <a:gd name="connsiteX22" fmla="*/ 295275 w 381000"/>
                <a:gd name="connsiteY22" fmla="*/ 152400 h 419100"/>
                <a:gd name="connsiteX23" fmla="*/ 352425 w 381000"/>
                <a:gd name="connsiteY23" fmla="*/ 152400 h 419100"/>
                <a:gd name="connsiteX24" fmla="*/ 361950 w 381000"/>
                <a:gd name="connsiteY24" fmla="*/ 16192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419100">
                  <a:moveTo>
                    <a:pt x="352425" y="133350"/>
                  </a:moveTo>
                  <a:lnTo>
                    <a:pt x="295275" y="133350"/>
                  </a:lnTo>
                  <a:lnTo>
                    <a:pt x="295275" y="28575"/>
                  </a:lnTo>
                  <a:cubicBezTo>
                    <a:pt x="295275" y="12793"/>
                    <a:pt x="282482" y="0"/>
                    <a:pt x="266700" y="0"/>
                  </a:cubicBezTo>
                  <a:lnTo>
                    <a:pt x="0" y="0"/>
                  </a:lnTo>
                  <a:lnTo>
                    <a:pt x="0" y="19050"/>
                  </a:lnTo>
                  <a:lnTo>
                    <a:pt x="266700" y="19050"/>
                  </a:lnTo>
                  <a:cubicBezTo>
                    <a:pt x="271961" y="19050"/>
                    <a:pt x="276225" y="23314"/>
                    <a:pt x="276225" y="28575"/>
                  </a:cubicBezTo>
                  <a:lnTo>
                    <a:pt x="276225" y="390525"/>
                  </a:lnTo>
                  <a:cubicBezTo>
                    <a:pt x="276225" y="395786"/>
                    <a:pt x="271961" y="400050"/>
                    <a:pt x="266700" y="400050"/>
                  </a:cubicBezTo>
                  <a:lnTo>
                    <a:pt x="38100" y="400050"/>
                  </a:lnTo>
                  <a:lnTo>
                    <a:pt x="38100" y="419100"/>
                  </a:lnTo>
                  <a:lnTo>
                    <a:pt x="266700" y="419100"/>
                  </a:lnTo>
                  <a:cubicBezTo>
                    <a:pt x="282482" y="419100"/>
                    <a:pt x="295275" y="406307"/>
                    <a:pt x="295275" y="390525"/>
                  </a:cubicBezTo>
                  <a:lnTo>
                    <a:pt x="295275" y="285750"/>
                  </a:lnTo>
                  <a:lnTo>
                    <a:pt x="352425" y="285750"/>
                  </a:lnTo>
                  <a:cubicBezTo>
                    <a:pt x="368207" y="285750"/>
                    <a:pt x="381000" y="272957"/>
                    <a:pt x="381000" y="257175"/>
                  </a:cubicBezTo>
                  <a:lnTo>
                    <a:pt x="381000" y="161925"/>
                  </a:lnTo>
                  <a:cubicBezTo>
                    <a:pt x="381000" y="146143"/>
                    <a:pt x="368207" y="133350"/>
                    <a:pt x="352425" y="133350"/>
                  </a:cubicBezTo>
                  <a:close/>
                  <a:moveTo>
                    <a:pt x="361950" y="257175"/>
                  </a:moveTo>
                  <a:cubicBezTo>
                    <a:pt x="361950" y="262436"/>
                    <a:pt x="357686" y="266700"/>
                    <a:pt x="352425" y="266700"/>
                  </a:cubicBezTo>
                  <a:lnTo>
                    <a:pt x="295275" y="266700"/>
                  </a:lnTo>
                  <a:lnTo>
                    <a:pt x="295275" y="152400"/>
                  </a:lnTo>
                  <a:lnTo>
                    <a:pt x="352425" y="152400"/>
                  </a:lnTo>
                  <a:cubicBezTo>
                    <a:pt x="357686" y="152400"/>
                    <a:pt x="361950" y="156664"/>
                    <a:pt x="361950" y="161925"/>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6D6A6DB-47C6-800E-30BB-17757A58D5E7}"/>
                </a:ext>
              </a:extLst>
            </p:cNvPr>
            <p:cNvSpPr/>
            <p:nvPr/>
          </p:nvSpPr>
          <p:spPr>
            <a:xfrm>
              <a:off x="5938837" y="3143535"/>
              <a:ext cx="266861" cy="598570"/>
            </a:xfrm>
            <a:custGeom>
              <a:avLst/>
              <a:gdLst>
                <a:gd name="connsiteX0" fmla="*/ 0 w 266861"/>
                <a:gd name="connsiteY0" fmla="*/ 352139 h 598570"/>
                <a:gd name="connsiteX1" fmla="*/ 128588 w 266861"/>
                <a:gd name="connsiteY1" fmla="*/ 352139 h 598570"/>
                <a:gd name="connsiteX2" fmla="*/ 128588 w 266861"/>
                <a:gd name="connsiteY2" fmla="*/ 598570 h 598570"/>
                <a:gd name="connsiteX3" fmla="*/ 266862 w 266861"/>
                <a:gd name="connsiteY3" fmla="*/ 275939 h 598570"/>
                <a:gd name="connsiteX4" fmla="*/ 147638 w 266861"/>
                <a:gd name="connsiteY4" fmla="*/ 275939 h 598570"/>
                <a:gd name="connsiteX5" fmla="*/ 147638 w 266861"/>
                <a:gd name="connsiteY5" fmla="*/ 0 h 598570"/>
                <a:gd name="connsiteX6" fmla="*/ 238001 w 266861"/>
                <a:gd name="connsiteY6" fmla="*/ 294989 h 598570"/>
                <a:gd name="connsiteX7" fmla="*/ 147638 w 266861"/>
                <a:gd name="connsiteY7" fmla="*/ 505758 h 598570"/>
                <a:gd name="connsiteX8" fmla="*/ 147638 w 266861"/>
                <a:gd name="connsiteY8" fmla="*/ 333089 h 598570"/>
                <a:gd name="connsiteX9" fmla="*/ 28575 w 266861"/>
                <a:gd name="connsiteY9" fmla="*/ 333089 h 598570"/>
                <a:gd name="connsiteX10" fmla="*/ 128588 w 266861"/>
                <a:gd name="connsiteY10" fmla="*/ 94678 h 598570"/>
                <a:gd name="connsiteX11" fmla="*/ 128588 w 266861"/>
                <a:gd name="connsiteY11" fmla="*/ 294989 h 59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861" h="598570">
                  <a:moveTo>
                    <a:pt x="0" y="352139"/>
                  </a:moveTo>
                  <a:lnTo>
                    <a:pt x="128588" y="352139"/>
                  </a:lnTo>
                  <a:lnTo>
                    <a:pt x="128588" y="598570"/>
                  </a:lnTo>
                  <a:lnTo>
                    <a:pt x="266862" y="275939"/>
                  </a:lnTo>
                  <a:lnTo>
                    <a:pt x="147638" y="275939"/>
                  </a:lnTo>
                  <a:lnTo>
                    <a:pt x="147638" y="0"/>
                  </a:lnTo>
                  <a:close/>
                  <a:moveTo>
                    <a:pt x="238001" y="294989"/>
                  </a:moveTo>
                  <a:lnTo>
                    <a:pt x="147638" y="505758"/>
                  </a:lnTo>
                  <a:lnTo>
                    <a:pt x="147638" y="333089"/>
                  </a:lnTo>
                  <a:lnTo>
                    <a:pt x="28575" y="333089"/>
                  </a:lnTo>
                  <a:lnTo>
                    <a:pt x="128588" y="94678"/>
                  </a:lnTo>
                  <a:lnTo>
                    <a:pt x="128588" y="294989"/>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aphic 86" descr="Transfer outline">
            <a:extLst>
              <a:ext uri="{FF2B5EF4-FFF2-40B4-BE49-F238E27FC236}">
                <a16:creationId xmlns:a16="http://schemas.microsoft.com/office/drawing/2014/main" id="{47BA5633-00FA-4624-2FBC-1FDD1775D4BB}"/>
              </a:ext>
            </a:extLst>
          </p:cNvPr>
          <p:cNvGrpSpPr>
            <a:grpSpLocks noChangeAspect="1"/>
          </p:cNvGrpSpPr>
          <p:nvPr/>
        </p:nvGrpSpPr>
        <p:grpSpPr>
          <a:xfrm>
            <a:off x="7729726" y="1671463"/>
            <a:ext cx="359910" cy="274321"/>
            <a:chOff x="5695942" y="3124082"/>
            <a:chExt cx="800107" cy="609834"/>
          </a:xfrm>
          <a:solidFill>
            <a:srgbClr val="000000"/>
          </a:solidFill>
        </p:grpSpPr>
        <p:sp>
          <p:nvSpPr>
            <p:cNvPr id="89" name="Freeform: Shape 88">
              <a:extLst>
                <a:ext uri="{FF2B5EF4-FFF2-40B4-BE49-F238E27FC236}">
                  <a16:creationId xmlns:a16="http://schemas.microsoft.com/office/drawing/2014/main" id="{A97F63D4-3FD2-6A31-218D-5F459406EBCB}"/>
                </a:ext>
              </a:extLst>
            </p:cNvPr>
            <p:cNvSpPr/>
            <p:nvPr/>
          </p:nvSpPr>
          <p:spPr>
            <a:xfrm>
              <a:off x="5695942" y="3124082"/>
              <a:ext cx="800107" cy="305034"/>
            </a:xfrm>
            <a:custGeom>
              <a:avLst/>
              <a:gdLst>
                <a:gd name="connsiteX0" fmla="*/ 790583 w 800107"/>
                <a:gd name="connsiteY0" fmla="*/ 142992 h 305034"/>
                <a:gd name="connsiteX1" fmla="*/ 32745 w 800107"/>
                <a:gd name="connsiteY1" fmla="*/ 142992 h 305034"/>
                <a:gd name="connsiteX2" fmla="*/ 32678 w 800107"/>
                <a:gd name="connsiteY2" fmla="*/ 142830 h 305034"/>
                <a:gd name="connsiteX3" fmla="*/ 159132 w 800107"/>
                <a:gd name="connsiteY3" fmla="*/ 16377 h 305034"/>
                <a:gd name="connsiteX4" fmla="*/ 159366 w 800107"/>
                <a:gd name="connsiteY4" fmla="*/ 2908 h 305034"/>
                <a:gd name="connsiteX5" fmla="*/ 145898 w 800107"/>
                <a:gd name="connsiteY5" fmla="*/ 2674 h 305034"/>
                <a:gd name="connsiteX6" fmla="*/ 145664 w 800107"/>
                <a:gd name="connsiteY6" fmla="*/ 2908 h 305034"/>
                <a:gd name="connsiteX7" fmla="*/ 2789 w 800107"/>
                <a:gd name="connsiteY7" fmla="*/ 145783 h 305034"/>
                <a:gd name="connsiteX8" fmla="*/ 2789 w 800107"/>
                <a:gd name="connsiteY8" fmla="*/ 159252 h 305034"/>
                <a:gd name="connsiteX9" fmla="*/ 145664 w 800107"/>
                <a:gd name="connsiteY9" fmla="*/ 302127 h 305034"/>
                <a:gd name="connsiteX10" fmla="*/ 159132 w 800107"/>
                <a:gd name="connsiteY10" fmla="*/ 302361 h 305034"/>
                <a:gd name="connsiteX11" fmla="*/ 159366 w 800107"/>
                <a:gd name="connsiteY11" fmla="*/ 288893 h 305034"/>
                <a:gd name="connsiteX12" fmla="*/ 159132 w 800107"/>
                <a:gd name="connsiteY12" fmla="*/ 288658 h 305034"/>
                <a:gd name="connsiteX13" fmla="*/ 32678 w 800107"/>
                <a:gd name="connsiteY13" fmla="*/ 162204 h 305034"/>
                <a:gd name="connsiteX14" fmla="*/ 32745 w 800107"/>
                <a:gd name="connsiteY14" fmla="*/ 162042 h 305034"/>
                <a:gd name="connsiteX15" fmla="*/ 790583 w 800107"/>
                <a:gd name="connsiteY15" fmla="*/ 162042 h 305034"/>
                <a:gd name="connsiteX16" fmla="*/ 800108 w 800107"/>
                <a:gd name="connsiteY16" fmla="*/ 152517 h 305034"/>
                <a:gd name="connsiteX17" fmla="*/ 790583 w 800107"/>
                <a:gd name="connsiteY17" fmla="*/ 142992 h 30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7" h="305034">
                  <a:moveTo>
                    <a:pt x="790583" y="142992"/>
                  </a:moveTo>
                  <a:lnTo>
                    <a:pt x="32745" y="142992"/>
                  </a:lnTo>
                  <a:cubicBezTo>
                    <a:pt x="32621" y="142992"/>
                    <a:pt x="32592" y="142916"/>
                    <a:pt x="32678" y="142830"/>
                  </a:cubicBezTo>
                  <a:lnTo>
                    <a:pt x="159132" y="16377"/>
                  </a:lnTo>
                  <a:cubicBezTo>
                    <a:pt x="162916" y="12722"/>
                    <a:pt x="163021" y="6693"/>
                    <a:pt x="159366" y="2908"/>
                  </a:cubicBezTo>
                  <a:cubicBezTo>
                    <a:pt x="155712" y="-876"/>
                    <a:pt x="149681" y="-981"/>
                    <a:pt x="145898" y="2674"/>
                  </a:cubicBezTo>
                  <a:cubicBezTo>
                    <a:pt x="145818" y="2751"/>
                    <a:pt x="145740" y="2829"/>
                    <a:pt x="145664" y="2908"/>
                  </a:cubicBezTo>
                  <a:lnTo>
                    <a:pt x="2789" y="145783"/>
                  </a:lnTo>
                  <a:cubicBezTo>
                    <a:pt x="-930" y="149503"/>
                    <a:pt x="-930" y="155532"/>
                    <a:pt x="2789" y="159252"/>
                  </a:cubicBezTo>
                  <a:lnTo>
                    <a:pt x="145664" y="302127"/>
                  </a:lnTo>
                  <a:cubicBezTo>
                    <a:pt x="149319" y="305911"/>
                    <a:pt x="155348" y="306016"/>
                    <a:pt x="159132" y="302361"/>
                  </a:cubicBezTo>
                  <a:cubicBezTo>
                    <a:pt x="162916" y="298706"/>
                    <a:pt x="163021" y="292676"/>
                    <a:pt x="159366" y="288893"/>
                  </a:cubicBezTo>
                  <a:cubicBezTo>
                    <a:pt x="159289" y="288813"/>
                    <a:pt x="159211" y="288734"/>
                    <a:pt x="159132" y="288658"/>
                  </a:cubicBezTo>
                  <a:lnTo>
                    <a:pt x="32678" y="162204"/>
                  </a:lnTo>
                  <a:cubicBezTo>
                    <a:pt x="32592" y="162119"/>
                    <a:pt x="32621" y="162042"/>
                    <a:pt x="32745" y="162042"/>
                  </a:cubicBezTo>
                  <a:lnTo>
                    <a:pt x="790583" y="162042"/>
                  </a:lnTo>
                  <a:cubicBezTo>
                    <a:pt x="795843" y="162042"/>
                    <a:pt x="800108" y="157778"/>
                    <a:pt x="800108" y="152517"/>
                  </a:cubicBezTo>
                  <a:cubicBezTo>
                    <a:pt x="800108" y="147257"/>
                    <a:pt x="795843" y="142992"/>
                    <a:pt x="790583" y="142992"/>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B38BC87A-5CDD-9DB4-49AE-29DB44ACC5D4}"/>
                </a:ext>
              </a:extLst>
            </p:cNvPr>
            <p:cNvSpPr/>
            <p:nvPr/>
          </p:nvSpPr>
          <p:spPr>
            <a:xfrm>
              <a:off x="5695950" y="3428882"/>
              <a:ext cx="800088" cy="305034"/>
            </a:xfrm>
            <a:custGeom>
              <a:avLst/>
              <a:gdLst>
                <a:gd name="connsiteX0" fmla="*/ 797300 w 800088"/>
                <a:gd name="connsiteY0" fmla="*/ 145783 h 305034"/>
                <a:gd name="connsiteX1" fmla="*/ 654425 w 800088"/>
                <a:gd name="connsiteY1" fmla="*/ 2908 h 305034"/>
                <a:gd name="connsiteX2" fmla="*/ 640956 w 800088"/>
                <a:gd name="connsiteY2" fmla="*/ 2674 h 305034"/>
                <a:gd name="connsiteX3" fmla="*/ 640722 w 800088"/>
                <a:gd name="connsiteY3" fmla="*/ 16142 h 305034"/>
                <a:gd name="connsiteX4" fmla="*/ 640956 w 800088"/>
                <a:gd name="connsiteY4" fmla="*/ 16377 h 305034"/>
                <a:gd name="connsiteX5" fmla="*/ 767410 w 800088"/>
                <a:gd name="connsiteY5" fmla="*/ 142831 h 305034"/>
                <a:gd name="connsiteX6" fmla="*/ 767344 w 800088"/>
                <a:gd name="connsiteY6" fmla="*/ 142992 h 305034"/>
                <a:gd name="connsiteX7" fmla="*/ 9525 w 800088"/>
                <a:gd name="connsiteY7" fmla="*/ 142992 h 305034"/>
                <a:gd name="connsiteX8" fmla="*/ 0 w 800088"/>
                <a:gd name="connsiteY8" fmla="*/ 152517 h 305034"/>
                <a:gd name="connsiteX9" fmla="*/ 9525 w 800088"/>
                <a:gd name="connsiteY9" fmla="*/ 162042 h 305034"/>
                <a:gd name="connsiteX10" fmla="*/ 767344 w 800088"/>
                <a:gd name="connsiteY10" fmla="*/ 162042 h 305034"/>
                <a:gd name="connsiteX11" fmla="*/ 767410 w 800088"/>
                <a:gd name="connsiteY11" fmla="*/ 162204 h 305034"/>
                <a:gd name="connsiteX12" fmla="*/ 640956 w 800088"/>
                <a:gd name="connsiteY12" fmla="*/ 288658 h 305034"/>
                <a:gd name="connsiteX13" fmla="*/ 640722 w 800088"/>
                <a:gd name="connsiteY13" fmla="*/ 302127 h 305034"/>
                <a:gd name="connsiteX14" fmla="*/ 654190 w 800088"/>
                <a:gd name="connsiteY14" fmla="*/ 302361 h 305034"/>
                <a:gd name="connsiteX15" fmla="*/ 654425 w 800088"/>
                <a:gd name="connsiteY15" fmla="*/ 302127 h 305034"/>
                <a:gd name="connsiteX16" fmla="*/ 797300 w 800088"/>
                <a:gd name="connsiteY16" fmla="*/ 159252 h 305034"/>
                <a:gd name="connsiteX17" fmla="*/ 797300 w 800088"/>
                <a:gd name="connsiteY17" fmla="*/ 145783 h 30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088" h="305034">
                  <a:moveTo>
                    <a:pt x="797300" y="145783"/>
                  </a:moveTo>
                  <a:lnTo>
                    <a:pt x="654425" y="2908"/>
                  </a:lnTo>
                  <a:cubicBezTo>
                    <a:pt x="650770" y="-876"/>
                    <a:pt x="644741" y="-981"/>
                    <a:pt x="640956" y="2674"/>
                  </a:cubicBezTo>
                  <a:cubicBezTo>
                    <a:pt x="637172" y="6329"/>
                    <a:pt x="637067" y="12359"/>
                    <a:pt x="640722" y="16142"/>
                  </a:cubicBezTo>
                  <a:cubicBezTo>
                    <a:pt x="640799" y="16222"/>
                    <a:pt x="640877" y="16300"/>
                    <a:pt x="640956" y="16377"/>
                  </a:cubicBezTo>
                  <a:lnTo>
                    <a:pt x="767410" y="142831"/>
                  </a:lnTo>
                  <a:cubicBezTo>
                    <a:pt x="767496" y="142926"/>
                    <a:pt x="767467" y="142992"/>
                    <a:pt x="767344" y="142992"/>
                  </a:cubicBezTo>
                  <a:lnTo>
                    <a:pt x="9525" y="142992"/>
                  </a:lnTo>
                  <a:cubicBezTo>
                    <a:pt x="4265" y="142992"/>
                    <a:pt x="0" y="147257"/>
                    <a:pt x="0" y="152517"/>
                  </a:cubicBezTo>
                  <a:cubicBezTo>
                    <a:pt x="0" y="157778"/>
                    <a:pt x="4265" y="162042"/>
                    <a:pt x="9525" y="162042"/>
                  </a:cubicBezTo>
                  <a:lnTo>
                    <a:pt x="767344" y="162042"/>
                  </a:lnTo>
                  <a:cubicBezTo>
                    <a:pt x="767467" y="162042"/>
                    <a:pt x="767496" y="162119"/>
                    <a:pt x="767410" y="162204"/>
                  </a:cubicBezTo>
                  <a:lnTo>
                    <a:pt x="640956" y="288658"/>
                  </a:lnTo>
                  <a:cubicBezTo>
                    <a:pt x="637172" y="292313"/>
                    <a:pt x="637067" y="298342"/>
                    <a:pt x="640722" y="302127"/>
                  </a:cubicBezTo>
                  <a:cubicBezTo>
                    <a:pt x="644377" y="305911"/>
                    <a:pt x="650407" y="306016"/>
                    <a:pt x="654190" y="302361"/>
                  </a:cubicBezTo>
                  <a:cubicBezTo>
                    <a:pt x="654270" y="302284"/>
                    <a:pt x="654348" y="302206"/>
                    <a:pt x="654425" y="302127"/>
                  </a:cubicBezTo>
                  <a:lnTo>
                    <a:pt x="797300" y="159252"/>
                  </a:lnTo>
                  <a:cubicBezTo>
                    <a:pt x="801018" y="155532"/>
                    <a:pt x="801018" y="149503"/>
                    <a:pt x="797300" y="145783"/>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3" name="Graphic 91" descr="Help outline">
            <a:extLst>
              <a:ext uri="{FF2B5EF4-FFF2-40B4-BE49-F238E27FC236}">
                <a16:creationId xmlns:a16="http://schemas.microsoft.com/office/drawing/2014/main" id="{178855BC-9FC8-E85E-D2C9-0579FDC058BE}"/>
              </a:ext>
            </a:extLst>
          </p:cNvPr>
          <p:cNvGrpSpPr>
            <a:grpSpLocks noChangeAspect="1"/>
          </p:cNvGrpSpPr>
          <p:nvPr/>
        </p:nvGrpSpPr>
        <p:grpSpPr>
          <a:xfrm>
            <a:off x="8908571" y="1681069"/>
            <a:ext cx="274320" cy="274320"/>
            <a:chOff x="5734050" y="3067050"/>
            <a:chExt cx="723499" cy="723499"/>
          </a:xfrm>
          <a:solidFill>
            <a:srgbClr val="000000"/>
          </a:solidFill>
        </p:grpSpPr>
        <p:sp>
          <p:nvSpPr>
            <p:cNvPr id="94" name="Freeform: Shape 93">
              <a:extLst>
                <a:ext uri="{FF2B5EF4-FFF2-40B4-BE49-F238E27FC236}">
                  <a16:creationId xmlns:a16="http://schemas.microsoft.com/office/drawing/2014/main" id="{635125DF-BDDB-0D67-46A1-6F0C416AE8ED}"/>
                </a:ext>
              </a:extLst>
            </p:cNvPr>
            <p:cNvSpPr/>
            <p:nvPr/>
          </p:nvSpPr>
          <p:spPr>
            <a:xfrm>
              <a:off x="5734050" y="3067050"/>
              <a:ext cx="723499" cy="723499"/>
            </a:xfrm>
            <a:custGeom>
              <a:avLst/>
              <a:gdLst>
                <a:gd name="connsiteX0" fmla="*/ 361750 w 723499"/>
                <a:gd name="connsiteY0" fmla="*/ 19050 h 723499"/>
                <a:gd name="connsiteX1" fmla="*/ 704450 w 723499"/>
                <a:gd name="connsiteY1" fmla="*/ 361750 h 723499"/>
                <a:gd name="connsiteX2" fmla="*/ 361750 w 723499"/>
                <a:gd name="connsiteY2" fmla="*/ 704450 h 723499"/>
                <a:gd name="connsiteX3" fmla="*/ 19050 w 723499"/>
                <a:gd name="connsiteY3" fmla="*/ 361750 h 723499"/>
                <a:gd name="connsiteX4" fmla="*/ 361750 w 723499"/>
                <a:gd name="connsiteY4" fmla="*/ 19050 h 723499"/>
                <a:gd name="connsiteX5" fmla="*/ 361750 w 723499"/>
                <a:gd name="connsiteY5" fmla="*/ 0 h 723499"/>
                <a:gd name="connsiteX6" fmla="*/ 0 w 723499"/>
                <a:gd name="connsiteY6" fmla="*/ 361750 h 723499"/>
                <a:gd name="connsiteX7" fmla="*/ 361750 w 723499"/>
                <a:gd name="connsiteY7" fmla="*/ 723500 h 723499"/>
                <a:gd name="connsiteX8" fmla="*/ 723500 w 723499"/>
                <a:gd name="connsiteY8" fmla="*/ 361750 h 723499"/>
                <a:gd name="connsiteX9" fmla="*/ 362074 w 723499"/>
                <a:gd name="connsiteY9" fmla="*/ 0 h 723499"/>
                <a:gd name="connsiteX10" fmla="*/ 361750 w 723499"/>
                <a:gd name="connsiteY10" fmla="*/ 0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499" h="723499">
                  <a:moveTo>
                    <a:pt x="361750" y="19050"/>
                  </a:moveTo>
                  <a:cubicBezTo>
                    <a:pt x="551018" y="19050"/>
                    <a:pt x="704450" y="172482"/>
                    <a:pt x="704450" y="361750"/>
                  </a:cubicBezTo>
                  <a:cubicBezTo>
                    <a:pt x="704450" y="551018"/>
                    <a:pt x="551018" y="704450"/>
                    <a:pt x="361750" y="704450"/>
                  </a:cubicBezTo>
                  <a:cubicBezTo>
                    <a:pt x="172482" y="704450"/>
                    <a:pt x="19050" y="551018"/>
                    <a:pt x="19050" y="361750"/>
                  </a:cubicBezTo>
                  <a:cubicBezTo>
                    <a:pt x="19265" y="172571"/>
                    <a:pt x="172571" y="19265"/>
                    <a:pt x="361750" y="19050"/>
                  </a:cubicBezTo>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90" y="162051"/>
                    <a:pt x="561773" y="90"/>
                    <a:pt x="362074" y="0"/>
                  </a:cubicBezTo>
                  <a:cubicBezTo>
                    <a:pt x="361966" y="0"/>
                    <a:pt x="361858" y="0"/>
                    <a:pt x="361750" y="0"/>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5CEBA71-15FB-E45B-B282-799A9ACD2920}"/>
                </a:ext>
              </a:extLst>
            </p:cNvPr>
            <p:cNvSpPr/>
            <p:nvPr/>
          </p:nvSpPr>
          <p:spPr>
            <a:xfrm>
              <a:off x="5960897" y="3200393"/>
              <a:ext cx="269824" cy="361956"/>
            </a:xfrm>
            <a:custGeom>
              <a:avLst/>
              <a:gdLst>
                <a:gd name="connsiteX0" fmla="*/ 144428 w 269824"/>
                <a:gd name="connsiteY0" fmla="*/ 361957 h 361956"/>
                <a:gd name="connsiteX1" fmla="*/ 125378 w 269824"/>
                <a:gd name="connsiteY1" fmla="*/ 361957 h 361956"/>
                <a:gd name="connsiteX2" fmla="*/ 125378 w 269824"/>
                <a:gd name="connsiteY2" fmla="*/ 250771 h 361956"/>
                <a:gd name="connsiteX3" fmla="*/ 134903 w 269824"/>
                <a:gd name="connsiteY3" fmla="*/ 250771 h 361956"/>
                <a:gd name="connsiteX4" fmla="*/ 250774 w 269824"/>
                <a:gd name="connsiteY4" fmla="*/ 134919 h 361956"/>
                <a:gd name="connsiteX5" fmla="*/ 134922 w 269824"/>
                <a:gd name="connsiteY5" fmla="*/ 19047 h 361956"/>
                <a:gd name="connsiteX6" fmla="*/ 19050 w 269824"/>
                <a:gd name="connsiteY6" fmla="*/ 134900 h 361956"/>
                <a:gd name="connsiteX7" fmla="*/ 19050 w 269824"/>
                <a:gd name="connsiteY7" fmla="*/ 134909 h 361956"/>
                <a:gd name="connsiteX8" fmla="*/ 0 w 269824"/>
                <a:gd name="connsiteY8" fmla="*/ 134909 h 361956"/>
                <a:gd name="connsiteX9" fmla="*/ 134915 w 269824"/>
                <a:gd name="connsiteY9" fmla="*/ 0 h 361956"/>
                <a:gd name="connsiteX10" fmla="*/ 269824 w 269824"/>
                <a:gd name="connsiteY10" fmla="*/ 134914 h 361956"/>
                <a:gd name="connsiteX11" fmla="*/ 144428 w 269824"/>
                <a:gd name="connsiteY11" fmla="*/ 269488 h 36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824" h="361956">
                  <a:moveTo>
                    <a:pt x="144428" y="361957"/>
                  </a:moveTo>
                  <a:lnTo>
                    <a:pt x="125378" y="361957"/>
                  </a:lnTo>
                  <a:lnTo>
                    <a:pt x="125378" y="250771"/>
                  </a:lnTo>
                  <a:lnTo>
                    <a:pt x="134903" y="250771"/>
                  </a:lnTo>
                  <a:cubicBezTo>
                    <a:pt x="198892" y="250777"/>
                    <a:pt x="250768" y="198908"/>
                    <a:pt x="250774" y="134919"/>
                  </a:cubicBezTo>
                  <a:cubicBezTo>
                    <a:pt x="250780" y="70930"/>
                    <a:pt x="198911" y="19053"/>
                    <a:pt x="134922" y="19047"/>
                  </a:cubicBezTo>
                  <a:cubicBezTo>
                    <a:pt x="70933" y="19041"/>
                    <a:pt x="19056" y="70911"/>
                    <a:pt x="19050" y="134900"/>
                  </a:cubicBezTo>
                  <a:cubicBezTo>
                    <a:pt x="19050" y="134903"/>
                    <a:pt x="19050" y="134906"/>
                    <a:pt x="19050" y="134909"/>
                  </a:cubicBezTo>
                  <a:lnTo>
                    <a:pt x="0" y="134909"/>
                  </a:lnTo>
                  <a:cubicBezTo>
                    <a:pt x="2" y="60399"/>
                    <a:pt x="60405" y="-2"/>
                    <a:pt x="134915" y="0"/>
                  </a:cubicBezTo>
                  <a:cubicBezTo>
                    <a:pt x="209424" y="1"/>
                    <a:pt x="269825" y="60405"/>
                    <a:pt x="269824" y="134914"/>
                  </a:cubicBezTo>
                  <a:cubicBezTo>
                    <a:pt x="269823" y="205730"/>
                    <a:pt x="215068" y="264493"/>
                    <a:pt x="144428" y="269488"/>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11FDAA50-3C3C-64A2-08EA-6B46D0939A53}"/>
                </a:ext>
              </a:extLst>
            </p:cNvPr>
            <p:cNvSpPr/>
            <p:nvPr/>
          </p:nvSpPr>
          <p:spPr>
            <a:xfrm>
              <a:off x="6076950" y="3609975"/>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9" name="Graphic 97" descr="Lock outline">
            <a:extLst>
              <a:ext uri="{FF2B5EF4-FFF2-40B4-BE49-F238E27FC236}">
                <a16:creationId xmlns:a16="http://schemas.microsoft.com/office/drawing/2014/main" id="{450B70E6-4798-8071-A29C-95F7E59E9CF6}"/>
              </a:ext>
            </a:extLst>
          </p:cNvPr>
          <p:cNvGrpSpPr>
            <a:grpSpLocks noChangeAspect="1"/>
          </p:cNvGrpSpPr>
          <p:nvPr/>
        </p:nvGrpSpPr>
        <p:grpSpPr>
          <a:xfrm>
            <a:off x="10001826" y="1674997"/>
            <a:ext cx="208955" cy="274320"/>
            <a:chOff x="5829271" y="3076622"/>
            <a:chExt cx="533400" cy="700258"/>
          </a:xfrm>
          <a:solidFill>
            <a:srgbClr val="000000"/>
          </a:solidFill>
        </p:grpSpPr>
        <p:sp>
          <p:nvSpPr>
            <p:cNvPr id="100" name="Freeform: Shape 99">
              <a:extLst>
                <a:ext uri="{FF2B5EF4-FFF2-40B4-BE49-F238E27FC236}">
                  <a16:creationId xmlns:a16="http://schemas.microsoft.com/office/drawing/2014/main" id="{7C63CC85-AAB1-73F5-09EC-43DB96550949}"/>
                </a:ext>
              </a:extLst>
            </p:cNvPr>
            <p:cNvSpPr/>
            <p:nvPr/>
          </p:nvSpPr>
          <p:spPr>
            <a:xfrm>
              <a:off x="5829271" y="3076622"/>
              <a:ext cx="533400" cy="700258"/>
            </a:xfrm>
            <a:custGeom>
              <a:avLst/>
              <a:gdLst>
                <a:gd name="connsiteX0" fmla="*/ 466992 w 533400"/>
                <a:gd name="connsiteY0" fmla="*/ 314420 h 700258"/>
                <a:gd name="connsiteX1" fmla="*/ 466992 w 533400"/>
                <a:gd name="connsiteY1" fmla="*/ 200273 h 700258"/>
                <a:gd name="connsiteX2" fmla="*/ 266719 w 533400"/>
                <a:gd name="connsiteY2" fmla="*/ 0 h 700258"/>
                <a:gd name="connsiteX3" fmla="*/ 66446 w 533400"/>
                <a:gd name="connsiteY3" fmla="*/ 200273 h 700258"/>
                <a:gd name="connsiteX4" fmla="*/ 66446 w 533400"/>
                <a:gd name="connsiteY4" fmla="*/ 314411 h 700258"/>
                <a:gd name="connsiteX5" fmla="*/ 0 w 533400"/>
                <a:gd name="connsiteY5" fmla="*/ 319173 h 700258"/>
                <a:gd name="connsiteX6" fmla="*/ 0 w 533400"/>
                <a:gd name="connsiteY6" fmla="*/ 681209 h 700258"/>
                <a:gd name="connsiteX7" fmla="*/ 266700 w 533400"/>
                <a:gd name="connsiteY7" fmla="*/ 700259 h 700258"/>
                <a:gd name="connsiteX8" fmla="*/ 533400 w 533400"/>
                <a:gd name="connsiteY8" fmla="*/ 681209 h 700258"/>
                <a:gd name="connsiteX9" fmla="*/ 533400 w 533400"/>
                <a:gd name="connsiteY9" fmla="*/ 319154 h 700258"/>
                <a:gd name="connsiteX10" fmla="*/ 85496 w 533400"/>
                <a:gd name="connsiteY10" fmla="*/ 200273 h 700258"/>
                <a:gd name="connsiteX11" fmla="*/ 266719 w 533400"/>
                <a:gd name="connsiteY11" fmla="*/ 19050 h 700258"/>
                <a:gd name="connsiteX12" fmla="*/ 447942 w 533400"/>
                <a:gd name="connsiteY12" fmla="*/ 200273 h 700258"/>
                <a:gd name="connsiteX13" fmla="*/ 447942 w 533400"/>
                <a:gd name="connsiteY13" fmla="*/ 313144 h 700258"/>
                <a:gd name="connsiteX14" fmla="*/ 419129 w 533400"/>
                <a:gd name="connsiteY14" fmla="*/ 311220 h 700258"/>
                <a:gd name="connsiteX15" fmla="*/ 419129 w 533400"/>
                <a:gd name="connsiteY15" fmla="*/ 200035 h 700258"/>
                <a:gd name="connsiteX16" fmla="*/ 266729 w 533400"/>
                <a:gd name="connsiteY16" fmla="*/ 47635 h 700258"/>
                <a:gd name="connsiteX17" fmla="*/ 114329 w 533400"/>
                <a:gd name="connsiteY17" fmla="*/ 200035 h 700258"/>
                <a:gd name="connsiteX18" fmla="*/ 114329 w 533400"/>
                <a:gd name="connsiteY18" fmla="*/ 311220 h 700258"/>
                <a:gd name="connsiteX19" fmla="*/ 85515 w 533400"/>
                <a:gd name="connsiteY19" fmla="*/ 313125 h 700258"/>
                <a:gd name="connsiteX20" fmla="*/ 400079 w 533400"/>
                <a:gd name="connsiteY20" fmla="*/ 309886 h 700258"/>
                <a:gd name="connsiteX21" fmla="*/ 266729 w 533400"/>
                <a:gd name="connsiteY21" fmla="*/ 300104 h 700258"/>
                <a:gd name="connsiteX22" fmla="*/ 133379 w 533400"/>
                <a:gd name="connsiteY22" fmla="*/ 309886 h 700258"/>
                <a:gd name="connsiteX23" fmla="*/ 133379 w 533400"/>
                <a:gd name="connsiteY23" fmla="*/ 200035 h 700258"/>
                <a:gd name="connsiteX24" fmla="*/ 266729 w 533400"/>
                <a:gd name="connsiteY24" fmla="*/ 66685 h 700258"/>
                <a:gd name="connsiteX25" fmla="*/ 400079 w 533400"/>
                <a:gd name="connsiteY25" fmla="*/ 200035 h 700258"/>
                <a:gd name="connsiteX26" fmla="*/ 514379 w 533400"/>
                <a:gd name="connsiteY26" fmla="*/ 663473 h 700258"/>
                <a:gd name="connsiteX27" fmla="*/ 266729 w 533400"/>
                <a:gd name="connsiteY27" fmla="*/ 681171 h 700258"/>
                <a:gd name="connsiteX28" fmla="*/ 19079 w 533400"/>
                <a:gd name="connsiteY28" fmla="*/ 663473 h 700258"/>
                <a:gd name="connsiteX29" fmla="*/ 19079 w 533400"/>
                <a:gd name="connsiteY29" fmla="*/ 336899 h 700258"/>
                <a:gd name="connsiteX30" fmla="*/ 67980 w 533400"/>
                <a:gd name="connsiteY30" fmla="*/ 333404 h 700258"/>
                <a:gd name="connsiteX31" fmla="*/ 125254 w 533400"/>
                <a:gd name="connsiteY31" fmla="*/ 329594 h 700258"/>
                <a:gd name="connsiteX32" fmla="*/ 266729 w 533400"/>
                <a:gd name="connsiteY32" fmla="*/ 319202 h 700258"/>
                <a:gd name="connsiteX33" fmla="*/ 408337 w 533400"/>
                <a:gd name="connsiteY33" fmla="*/ 329594 h 700258"/>
                <a:gd name="connsiteX34" fmla="*/ 465401 w 533400"/>
                <a:gd name="connsiteY34" fmla="*/ 333404 h 700258"/>
                <a:gd name="connsiteX35" fmla="*/ 514379 w 533400"/>
                <a:gd name="connsiteY35" fmla="*/ 336899 h 70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3400" h="700258">
                  <a:moveTo>
                    <a:pt x="466992" y="314420"/>
                  </a:moveTo>
                  <a:lnTo>
                    <a:pt x="466992" y="200273"/>
                  </a:lnTo>
                  <a:cubicBezTo>
                    <a:pt x="466992" y="89665"/>
                    <a:pt x="377326" y="0"/>
                    <a:pt x="266719" y="0"/>
                  </a:cubicBezTo>
                  <a:cubicBezTo>
                    <a:pt x="156112" y="0"/>
                    <a:pt x="66446" y="89665"/>
                    <a:pt x="66446" y="200273"/>
                  </a:cubicBezTo>
                  <a:lnTo>
                    <a:pt x="66446" y="314411"/>
                  </a:lnTo>
                  <a:lnTo>
                    <a:pt x="0" y="319173"/>
                  </a:lnTo>
                  <a:lnTo>
                    <a:pt x="0" y="681209"/>
                  </a:lnTo>
                  <a:lnTo>
                    <a:pt x="266700" y="700259"/>
                  </a:lnTo>
                  <a:lnTo>
                    <a:pt x="533400" y="681209"/>
                  </a:lnTo>
                  <a:lnTo>
                    <a:pt x="533400" y="319154"/>
                  </a:lnTo>
                  <a:close/>
                  <a:moveTo>
                    <a:pt x="85496" y="200273"/>
                  </a:moveTo>
                  <a:cubicBezTo>
                    <a:pt x="85496" y="100186"/>
                    <a:pt x="166632" y="19050"/>
                    <a:pt x="266719" y="19050"/>
                  </a:cubicBezTo>
                  <a:cubicBezTo>
                    <a:pt x="366806" y="19050"/>
                    <a:pt x="447942" y="100186"/>
                    <a:pt x="447942" y="200273"/>
                  </a:cubicBezTo>
                  <a:lnTo>
                    <a:pt x="447942" y="313144"/>
                  </a:lnTo>
                  <a:lnTo>
                    <a:pt x="419129" y="311220"/>
                  </a:lnTo>
                  <a:lnTo>
                    <a:pt x="419129" y="200035"/>
                  </a:lnTo>
                  <a:cubicBezTo>
                    <a:pt x="419129" y="115866"/>
                    <a:pt x="350897" y="47635"/>
                    <a:pt x="266729" y="47635"/>
                  </a:cubicBezTo>
                  <a:cubicBezTo>
                    <a:pt x="182560" y="47635"/>
                    <a:pt x="114329" y="115866"/>
                    <a:pt x="114329" y="200035"/>
                  </a:cubicBezTo>
                  <a:lnTo>
                    <a:pt x="114329" y="311220"/>
                  </a:lnTo>
                  <a:lnTo>
                    <a:pt x="85515" y="313125"/>
                  </a:lnTo>
                  <a:close/>
                  <a:moveTo>
                    <a:pt x="400079" y="309886"/>
                  </a:moveTo>
                  <a:lnTo>
                    <a:pt x="266729" y="300104"/>
                  </a:lnTo>
                  <a:lnTo>
                    <a:pt x="133379" y="309886"/>
                  </a:lnTo>
                  <a:lnTo>
                    <a:pt x="133379" y="200035"/>
                  </a:lnTo>
                  <a:cubicBezTo>
                    <a:pt x="133379" y="126387"/>
                    <a:pt x="193081" y="66685"/>
                    <a:pt x="266729" y="66685"/>
                  </a:cubicBezTo>
                  <a:cubicBezTo>
                    <a:pt x="340376" y="66685"/>
                    <a:pt x="400079" y="126387"/>
                    <a:pt x="400079" y="200035"/>
                  </a:cubicBezTo>
                  <a:close/>
                  <a:moveTo>
                    <a:pt x="514379" y="663473"/>
                  </a:moveTo>
                  <a:lnTo>
                    <a:pt x="266729" y="681171"/>
                  </a:lnTo>
                  <a:lnTo>
                    <a:pt x="19079" y="663473"/>
                  </a:lnTo>
                  <a:lnTo>
                    <a:pt x="19079" y="336899"/>
                  </a:lnTo>
                  <a:lnTo>
                    <a:pt x="67980" y="333404"/>
                  </a:lnTo>
                  <a:lnTo>
                    <a:pt x="125254" y="329594"/>
                  </a:lnTo>
                  <a:lnTo>
                    <a:pt x="266729" y="319202"/>
                  </a:lnTo>
                  <a:lnTo>
                    <a:pt x="408337" y="329594"/>
                  </a:lnTo>
                  <a:lnTo>
                    <a:pt x="465401" y="333404"/>
                  </a:lnTo>
                  <a:lnTo>
                    <a:pt x="514379" y="336899"/>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94CB7BF3-36AC-645B-61E6-328FF15DC083}"/>
                </a:ext>
              </a:extLst>
            </p:cNvPr>
            <p:cNvSpPr/>
            <p:nvPr/>
          </p:nvSpPr>
          <p:spPr>
            <a:xfrm>
              <a:off x="6029313" y="3500589"/>
              <a:ext cx="133361" cy="181022"/>
            </a:xfrm>
            <a:custGeom>
              <a:avLst/>
              <a:gdLst>
                <a:gd name="connsiteX0" fmla="*/ 66686 w 133361"/>
                <a:gd name="connsiteY0" fmla="*/ 0 h 181022"/>
                <a:gd name="connsiteX1" fmla="*/ 1 w 133361"/>
                <a:gd name="connsiteY1" fmla="*/ 67235 h 181022"/>
                <a:gd name="connsiteX2" fmla="*/ 38111 w 133361"/>
                <a:gd name="connsiteY2" fmla="*/ 127387 h 181022"/>
                <a:gd name="connsiteX3" fmla="*/ 38111 w 133361"/>
                <a:gd name="connsiteY3" fmla="*/ 181023 h 181022"/>
                <a:gd name="connsiteX4" fmla="*/ 95261 w 133361"/>
                <a:gd name="connsiteY4" fmla="*/ 181023 h 181022"/>
                <a:gd name="connsiteX5" fmla="*/ 95261 w 133361"/>
                <a:gd name="connsiteY5" fmla="*/ 127159 h 181022"/>
                <a:gd name="connsiteX6" fmla="*/ 133361 w 133361"/>
                <a:gd name="connsiteY6" fmla="*/ 66694 h 181022"/>
                <a:gd name="connsiteX7" fmla="*/ 66686 w 133361"/>
                <a:gd name="connsiteY7" fmla="*/ 0 h 181022"/>
                <a:gd name="connsiteX8" fmla="*/ 82259 w 133361"/>
                <a:gd name="connsiteY8" fmla="*/ 112128 h 181022"/>
                <a:gd name="connsiteX9" fmla="*/ 76211 w 133361"/>
                <a:gd name="connsiteY9" fmla="*/ 114500 h 181022"/>
                <a:gd name="connsiteX10" fmla="*/ 76211 w 133361"/>
                <a:gd name="connsiteY10" fmla="*/ 161973 h 181022"/>
                <a:gd name="connsiteX11" fmla="*/ 57161 w 133361"/>
                <a:gd name="connsiteY11" fmla="*/ 161973 h 181022"/>
                <a:gd name="connsiteX12" fmla="*/ 57161 w 133361"/>
                <a:gd name="connsiteY12" fmla="*/ 114224 h 181022"/>
                <a:gd name="connsiteX13" fmla="*/ 50760 w 133361"/>
                <a:gd name="connsiteY13" fmla="*/ 112005 h 181022"/>
                <a:gd name="connsiteX14" fmla="*/ 21367 w 133361"/>
                <a:gd name="connsiteY14" fmla="*/ 51121 h 181022"/>
                <a:gd name="connsiteX15" fmla="*/ 82251 w 133361"/>
                <a:gd name="connsiteY15" fmla="*/ 21727 h 181022"/>
                <a:gd name="connsiteX16" fmla="*/ 114311 w 133361"/>
                <a:gd name="connsiteY16" fmla="*/ 66694 h 181022"/>
                <a:gd name="connsiteX17" fmla="*/ 82250 w 133361"/>
                <a:gd name="connsiteY17" fmla="*/ 112128 h 18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361" h="181022">
                  <a:moveTo>
                    <a:pt x="66686" y="0"/>
                  </a:moveTo>
                  <a:cubicBezTo>
                    <a:pt x="29705" y="151"/>
                    <a:pt x="-151" y="30253"/>
                    <a:pt x="1" y="67235"/>
                  </a:cubicBezTo>
                  <a:cubicBezTo>
                    <a:pt x="106" y="92938"/>
                    <a:pt x="14915" y="116313"/>
                    <a:pt x="38111" y="127387"/>
                  </a:cubicBezTo>
                  <a:lnTo>
                    <a:pt x="38111" y="181023"/>
                  </a:lnTo>
                  <a:lnTo>
                    <a:pt x="95261" y="181023"/>
                  </a:lnTo>
                  <a:lnTo>
                    <a:pt x="95261" y="127159"/>
                  </a:lnTo>
                  <a:cubicBezTo>
                    <a:pt x="118289" y="115736"/>
                    <a:pt x="132996" y="92396"/>
                    <a:pt x="133361" y="66694"/>
                  </a:cubicBezTo>
                  <a:cubicBezTo>
                    <a:pt x="133324" y="29883"/>
                    <a:pt x="103497" y="48"/>
                    <a:pt x="66686" y="0"/>
                  </a:cubicBezTo>
                  <a:close/>
                  <a:moveTo>
                    <a:pt x="82259" y="112128"/>
                  </a:moveTo>
                  <a:lnTo>
                    <a:pt x="76211" y="114500"/>
                  </a:lnTo>
                  <a:lnTo>
                    <a:pt x="76211" y="161973"/>
                  </a:lnTo>
                  <a:lnTo>
                    <a:pt x="57161" y="161973"/>
                  </a:lnTo>
                  <a:lnTo>
                    <a:pt x="57161" y="114224"/>
                  </a:lnTo>
                  <a:lnTo>
                    <a:pt x="50760" y="112005"/>
                  </a:lnTo>
                  <a:cubicBezTo>
                    <a:pt x="25830" y="103309"/>
                    <a:pt x="12671" y="76050"/>
                    <a:pt x="21367" y="51121"/>
                  </a:cubicBezTo>
                  <a:cubicBezTo>
                    <a:pt x="30062" y="26191"/>
                    <a:pt x="57321" y="13031"/>
                    <a:pt x="82251" y="21727"/>
                  </a:cubicBezTo>
                  <a:cubicBezTo>
                    <a:pt x="101389" y="28404"/>
                    <a:pt x="114239" y="46424"/>
                    <a:pt x="114311" y="66694"/>
                  </a:cubicBezTo>
                  <a:cubicBezTo>
                    <a:pt x="113894" y="86961"/>
                    <a:pt x="101206" y="104943"/>
                    <a:pt x="82250" y="112128"/>
                  </a:cubicBez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4" name="Graphic 102" descr="Pyramid with levels outline">
            <a:extLst>
              <a:ext uri="{FF2B5EF4-FFF2-40B4-BE49-F238E27FC236}">
                <a16:creationId xmlns:a16="http://schemas.microsoft.com/office/drawing/2014/main" id="{C1ABC039-992D-1ABB-CC09-7417CF871F1D}"/>
              </a:ext>
            </a:extLst>
          </p:cNvPr>
          <p:cNvSpPr>
            <a:spLocks noChangeAspect="1"/>
          </p:cNvSpPr>
          <p:nvPr/>
        </p:nvSpPr>
        <p:spPr>
          <a:xfrm>
            <a:off x="11029717" y="1674282"/>
            <a:ext cx="314661" cy="274320"/>
          </a:xfrm>
          <a:custGeom>
            <a:avLst/>
            <a:gdLst>
              <a:gd name="connsiteX0" fmla="*/ 371475 w 742950"/>
              <a:gd name="connsiteY0" fmla="*/ 0 h 647700"/>
              <a:gd name="connsiteX1" fmla="*/ 0 w 742950"/>
              <a:gd name="connsiteY1" fmla="*/ 647700 h 647700"/>
              <a:gd name="connsiteX2" fmla="*/ 742950 w 742950"/>
              <a:gd name="connsiteY2" fmla="*/ 647700 h 647700"/>
              <a:gd name="connsiteX3" fmla="*/ 551640 w 742950"/>
              <a:gd name="connsiteY3" fmla="*/ 352425 h 647700"/>
              <a:gd name="connsiteX4" fmla="*/ 191310 w 742950"/>
              <a:gd name="connsiteY4" fmla="*/ 352425 h 647700"/>
              <a:gd name="connsiteX5" fmla="*/ 267786 w 742950"/>
              <a:gd name="connsiteY5" fmla="*/ 219075 h 647700"/>
              <a:gd name="connsiteX6" fmla="*/ 475164 w 742950"/>
              <a:gd name="connsiteY6" fmla="*/ 219075 h 647700"/>
              <a:gd name="connsiteX7" fmla="*/ 561975 w 742950"/>
              <a:gd name="connsiteY7" fmla="*/ 371475 h 647700"/>
              <a:gd name="connsiteX8" fmla="*/ 561975 w 742950"/>
              <a:gd name="connsiteY8" fmla="*/ 370446 h 647700"/>
              <a:gd name="connsiteX9" fmla="*/ 639042 w 742950"/>
              <a:gd name="connsiteY9" fmla="*/ 504825 h 647700"/>
              <a:gd name="connsiteX10" fmla="*/ 103908 w 742950"/>
              <a:gd name="connsiteY10" fmla="*/ 504825 h 647700"/>
              <a:gd name="connsiteX11" fmla="*/ 180384 w 742950"/>
              <a:gd name="connsiteY11" fmla="*/ 371475 h 647700"/>
              <a:gd name="connsiteX12" fmla="*/ 464239 w 742950"/>
              <a:gd name="connsiteY12" fmla="*/ 200025 h 647700"/>
              <a:gd name="connsiteX13" fmla="*/ 278711 w 742950"/>
              <a:gd name="connsiteY13" fmla="*/ 200025 h 647700"/>
              <a:gd name="connsiteX14" fmla="*/ 371475 w 742950"/>
              <a:gd name="connsiteY14" fmla="*/ 38291 h 647700"/>
              <a:gd name="connsiteX15" fmla="*/ 92974 w 742950"/>
              <a:gd name="connsiteY15" fmla="*/ 523875 h 647700"/>
              <a:gd name="connsiteX16" fmla="*/ 649976 w 742950"/>
              <a:gd name="connsiteY16" fmla="*/ 523875 h 647700"/>
              <a:gd name="connsiteX17" fmla="*/ 710060 w 742950"/>
              <a:gd name="connsiteY17" fmla="*/ 628650 h 647700"/>
              <a:gd name="connsiteX18" fmla="*/ 32890 w 742950"/>
              <a:gd name="connsiteY18" fmla="*/ 6286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2950" h="647700">
                <a:moveTo>
                  <a:pt x="371475" y="0"/>
                </a:moveTo>
                <a:lnTo>
                  <a:pt x="0" y="647700"/>
                </a:lnTo>
                <a:lnTo>
                  <a:pt x="742950" y="647700"/>
                </a:lnTo>
                <a:close/>
                <a:moveTo>
                  <a:pt x="551640" y="352425"/>
                </a:moveTo>
                <a:lnTo>
                  <a:pt x="191310" y="352425"/>
                </a:lnTo>
                <a:lnTo>
                  <a:pt x="267786" y="219075"/>
                </a:lnTo>
                <a:lnTo>
                  <a:pt x="475164" y="219075"/>
                </a:lnTo>
                <a:close/>
                <a:moveTo>
                  <a:pt x="561975" y="371475"/>
                </a:moveTo>
                <a:lnTo>
                  <a:pt x="561975" y="370446"/>
                </a:lnTo>
                <a:lnTo>
                  <a:pt x="639042" y="504825"/>
                </a:lnTo>
                <a:lnTo>
                  <a:pt x="103908" y="504825"/>
                </a:lnTo>
                <a:lnTo>
                  <a:pt x="180384" y="371475"/>
                </a:lnTo>
                <a:close/>
                <a:moveTo>
                  <a:pt x="464239" y="200025"/>
                </a:moveTo>
                <a:lnTo>
                  <a:pt x="278711" y="200025"/>
                </a:lnTo>
                <a:lnTo>
                  <a:pt x="371475" y="38291"/>
                </a:lnTo>
                <a:close/>
                <a:moveTo>
                  <a:pt x="92974" y="523875"/>
                </a:moveTo>
                <a:lnTo>
                  <a:pt x="649976" y="523875"/>
                </a:lnTo>
                <a:lnTo>
                  <a:pt x="710060" y="628650"/>
                </a:lnTo>
                <a:lnTo>
                  <a:pt x="32890" y="628650"/>
                </a:lnTo>
                <a:close/>
              </a:path>
            </a:pathLst>
          </a:custGeom>
          <a:gradFill flip="none" rotWithShape="1">
            <a:gsLst>
              <a:gs pos="35000">
                <a:srgbClr val="0078D4"/>
              </a:gs>
              <a:gs pos="0">
                <a:srgbClr val="C03BC4"/>
              </a:gs>
            </a:gsLst>
            <a:path path="circle">
              <a:fillToRect l="100000" t="100000"/>
            </a:path>
            <a:tileRect r="-100000" b="-100000"/>
          </a:gradFill>
          <a:ln w="6350">
            <a:gradFill flip="none" rotWithShape="1">
              <a:gsLst>
                <a:gs pos="100000">
                  <a:srgbClr val="0078D4"/>
                </a:gs>
                <a:gs pos="5000">
                  <a:srgbClr val="B63EC5"/>
                </a:gs>
              </a:gsLst>
              <a:path path="circle">
                <a:fillToRect l="100000" t="100000"/>
              </a:path>
              <a:tileRect r="-100000" b="-100000"/>
            </a:gra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5" name="Picture 104">
            <a:extLst>
              <a:ext uri="{FF2B5EF4-FFF2-40B4-BE49-F238E27FC236}">
                <a16:creationId xmlns:a16="http://schemas.microsoft.com/office/drawing/2014/main" id="{C4038503-FB2B-E881-7940-AB46ECA56199}"/>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rcRect/>
          <a:stretch/>
        </p:blipFill>
        <p:spPr>
          <a:xfrm>
            <a:off x="2979169" y="5378862"/>
            <a:ext cx="685800" cy="685800"/>
          </a:xfrm>
          <a:prstGeom prst="roundRect">
            <a:avLst/>
          </a:prstGeom>
          <a:ln w="6350">
            <a:solidFill>
              <a:schemeClr val="bg1">
                <a:lumMod val="95000"/>
              </a:schemeClr>
            </a:solidFill>
          </a:ln>
          <a:effectLst>
            <a:outerShdw blurRad="127000" dist="127000" dir="2700000" algn="tl" rotWithShape="0">
              <a:prstClr val="black">
                <a:alpha val="20000"/>
              </a:prstClr>
            </a:outerShdw>
          </a:effectLst>
        </p:spPr>
      </p:pic>
      <p:pic>
        <p:nvPicPr>
          <p:cNvPr id="106" name="Picture 105">
            <a:extLst>
              <a:ext uri="{FF2B5EF4-FFF2-40B4-BE49-F238E27FC236}">
                <a16:creationId xmlns:a16="http://schemas.microsoft.com/office/drawing/2014/main" id="{6B201C52-D07E-9CBE-6720-53A62F871E13}"/>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064518" y="5381387"/>
            <a:ext cx="685800" cy="685800"/>
          </a:xfrm>
          <a:prstGeom prst="roundRect">
            <a:avLst/>
          </a:prstGeom>
          <a:ln w="6350">
            <a:solidFill>
              <a:schemeClr val="bg1">
                <a:lumMod val="95000"/>
              </a:schemeClr>
            </a:solidFill>
          </a:ln>
          <a:effectLst>
            <a:outerShdw blurRad="127000" dist="127000" dir="2700000" algn="tl" rotWithShape="0">
              <a:prstClr val="black">
                <a:alpha val="20000"/>
              </a:prstClr>
            </a:outerShdw>
          </a:effectLst>
        </p:spPr>
      </p:pic>
      <p:pic>
        <p:nvPicPr>
          <p:cNvPr id="107" name="Picture 106">
            <a:extLst>
              <a:ext uri="{FF2B5EF4-FFF2-40B4-BE49-F238E27FC236}">
                <a16:creationId xmlns:a16="http://schemas.microsoft.com/office/drawing/2014/main" id="{E4BA6AF7-66C9-E421-039F-C12493161BE5}"/>
              </a:ext>
            </a:extLst>
          </p:cNvPr>
          <p:cNvPicPr>
            <a:picLocks noChangeAspect="1"/>
          </p:cNvPicPr>
          <p:nvPr/>
        </p:nvPicPr>
        <p:blipFill rotWithShape="1">
          <a:blip r:embed="rId12">
            <a:extLst>
              <a:ext uri="{28A0092B-C50C-407E-A947-70E740481C1C}">
                <a14:useLocalDpi xmlns:a14="http://schemas.microsoft.com/office/drawing/2010/main" val="0"/>
              </a:ext>
            </a:extLst>
          </a:blip>
          <a:srcRect t="-183" r="-51"/>
          <a:stretch/>
        </p:blipFill>
        <p:spPr>
          <a:xfrm>
            <a:off x="4808472" y="5378862"/>
            <a:ext cx="685800" cy="685800"/>
          </a:xfrm>
          <a:prstGeom prst="roundRect">
            <a:avLst/>
          </a:prstGeom>
          <a:ln w="6350">
            <a:solidFill>
              <a:schemeClr val="bg1">
                <a:lumMod val="95000"/>
              </a:schemeClr>
            </a:solidFill>
          </a:ln>
          <a:effectLst>
            <a:outerShdw blurRad="127000" dist="127000" dir="2700000" algn="tl" rotWithShape="0">
              <a:prstClr val="black">
                <a:alpha val="20000"/>
              </a:prstClr>
            </a:outerShdw>
          </a:effectLst>
        </p:spPr>
      </p:pic>
      <p:pic>
        <p:nvPicPr>
          <p:cNvPr id="109" name="Picture 108">
            <a:extLst>
              <a:ext uri="{FF2B5EF4-FFF2-40B4-BE49-F238E27FC236}">
                <a16:creationId xmlns:a16="http://schemas.microsoft.com/office/drawing/2014/main" id="{5E6DDB4E-F314-F39D-2892-2E61667821DA}"/>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val="0"/>
              </a:ext>
            </a:extLst>
          </a:blip>
          <a:srcRect/>
          <a:stretch/>
        </p:blipFill>
        <p:spPr>
          <a:xfrm>
            <a:off x="3893820" y="5378862"/>
            <a:ext cx="685800" cy="685800"/>
          </a:xfrm>
          <a:prstGeom prst="roundRect">
            <a:avLst/>
          </a:prstGeom>
          <a:ln w="6350">
            <a:solidFill>
              <a:schemeClr val="bg1">
                <a:lumMod val="95000"/>
              </a:schemeClr>
            </a:solidFill>
          </a:ln>
          <a:effectLst>
            <a:outerShdw blurRad="127000" dist="127000" dir="2700000" algn="tl" rotWithShape="0">
              <a:prstClr val="black">
                <a:alpha val="20000"/>
              </a:prstClr>
            </a:outerShdw>
          </a:effectLst>
        </p:spPr>
      </p:pic>
      <p:sp>
        <p:nvSpPr>
          <p:cNvPr id="82" name="Graphic 2">
            <a:hlinkClick r:id="rId15"/>
            <a:extLst>
              <a:ext uri="{FF2B5EF4-FFF2-40B4-BE49-F238E27FC236}">
                <a16:creationId xmlns:a16="http://schemas.microsoft.com/office/drawing/2014/main" id="{6733A49D-7957-E00B-40FD-9077BE2DA567}"/>
              </a:ext>
            </a:extLst>
          </p:cNvPr>
          <p:cNvSpPr/>
          <p:nvPr/>
        </p:nvSpPr>
        <p:spPr>
          <a:xfrm>
            <a:off x="4465520" y="632777"/>
            <a:ext cx="228200" cy="202844"/>
          </a:xfrm>
          <a:custGeom>
            <a:avLst/>
            <a:gdLst>
              <a:gd name="connsiteX0" fmla="*/ 41203 w 228200"/>
              <a:gd name="connsiteY0" fmla="*/ 0 h 202844"/>
              <a:gd name="connsiteX1" fmla="*/ 186997 w 228200"/>
              <a:gd name="connsiteY1" fmla="*/ 0 h 202844"/>
              <a:gd name="connsiteX2" fmla="*/ 228137 w 228200"/>
              <a:gd name="connsiteY2" fmla="*/ 38870 h 202844"/>
              <a:gd name="connsiteX3" fmla="*/ 228200 w 228200"/>
              <a:gd name="connsiteY3" fmla="*/ 41203 h 202844"/>
              <a:gd name="connsiteX4" fmla="*/ 228200 w 228200"/>
              <a:gd name="connsiteY4" fmla="*/ 161642 h 202844"/>
              <a:gd name="connsiteX5" fmla="*/ 189330 w 228200"/>
              <a:gd name="connsiteY5" fmla="*/ 202781 h 202844"/>
              <a:gd name="connsiteX6" fmla="*/ 186997 w 228200"/>
              <a:gd name="connsiteY6" fmla="*/ 202845 h 202844"/>
              <a:gd name="connsiteX7" fmla="*/ 41203 w 228200"/>
              <a:gd name="connsiteY7" fmla="*/ 202845 h 202844"/>
              <a:gd name="connsiteX8" fmla="*/ 63 w 228200"/>
              <a:gd name="connsiteY8" fmla="*/ 163975 h 202844"/>
              <a:gd name="connsiteX9" fmla="*/ 0 w 228200"/>
              <a:gd name="connsiteY9" fmla="*/ 161642 h 202844"/>
              <a:gd name="connsiteX10" fmla="*/ 0 w 228200"/>
              <a:gd name="connsiteY10" fmla="*/ 41203 h 202844"/>
              <a:gd name="connsiteX11" fmla="*/ 38870 w 228200"/>
              <a:gd name="connsiteY11" fmla="*/ 63 h 202844"/>
              <a:gd name="connsiteX12" fmla="*/ 41203 w 228200"/>
              <a:gd name="connsiteY12" fmla="*/ 0 h 202844"/>
              <a:gd name="connsiteX13" fmla="*/ 186997 w 228200"/>
              <a:gd name="connsiteY13" fmla="*/ 0 h 202844"/>
              <a:gd name="connsiteX14" fmla="*/ 41203 w 228200"/>
              <a:gd name="connsiteY14" fmla="*/ 0 h 202844"/>
              <a:gd name="connsiteX15" fmla="*/ 89416 w 228200"/>
              <a:gd name="connsiteY15" fmla="*/ 70805 h 202844"/>
              <a:gd name="connsiteX16" fmla="*/ 88745 w 228200"/>
              <a:gd name="connsiteY16" fmla="*/ 73658 h 202844"/>
              <a:gd name="connsiteX17" fmla="*/ 88745 w 228200"/>
              <a:gd name="connsiteY17" fmla="*/ 129212 h 202844"/>
              <a:gd name="connsiteX18" fmla="*/ 95083 w 228200"/>
              <a:gd name="connsiteY18" fmla="*/ 135551 h 202844"/>
              <a:gd name="connsiteX19" fmla="*/ 97923 w 228200"/>
              <a:gd name="connsiteY19" fmla="*/ 134879 h 202844"/>
              <a:gd name="connsiteX20" fmla="*/ 153477 w 228200"/>
              <a:gd name="connsiteY20" fmla="*/ 107115 h 202844"/>
              <a:gd name="connsiteX21" fmla="*/ 156324 w 228200"/>
              <a:gd name="connsiteY21" fmla="*/ 98614 h 202844"/>
              <a:gd name="connsiteX22" fmla="*/ 153477 w 228200"/>
              <a:gd name="connsiteY22" fmla="*/ 95768 h 202844"/>
              <a:gd name="connsiteX23" fmla="*/ 97923 w 228200"/>
              <a:gd name="connsiteY23" fmla="*/ 67991 h 202844"/>
              <a:gd name="connsiteX24" fmla="*/ 89416 w 228200"/>
              <a:gd name="connsiteY24" fmla="*/ 70818 h 2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200" h="202844">
                <a:moveTo>
                  <a:pt x="41203" y="0"/>
                </a:moveTo>
                <a:lnTo>
                  <a:pt x="186997" y="0"/>
                </a:lnTo>
                <a:cubicBezTo>
                  <a:pt x="208848" y="-1"/>
                  <a:pt x="226900" y="17055"/>
                  <a:pt x="228137" y="38870"/>
                </a:cubicBezTo>
                <a:lnTo>
                  <a:pt x="228200" y="41203"/>
                </a:lnTo>
                <a:lnTo>
                  <a:pt x="228200" y="161642"/>
                </a:lnTo>
                <a:cubicBezTo>
                  <a:pt x="228202" y="183492"/>
                  <a:pt x="211146" y="201544"/>
                  <a:pt x="189330" y="202781"/>
                </a:cubicBezTo>
                <a:lnTo>
                  <a:pt x="186997" y="202845"/>
                </a:lnTo>
                <a:lnTo>
                  <a:pt x="41203" y="202845"/>
                </a:lnTo>
                <a:cubicBezTo>
                  <a:pt x="19352" y="202846"/>
                  <a:pt x="1300" y="185791"/>
                  <a:pt x="63" y="163975"/>
                </a:cubicBezTo>
                <a:lnTo>
                  <a:pt x="0" y="161642"/>
                </a:lnTo>
                <a:lnTo>
                  <a:pt x="0" y="41203"/>
                </a:lnTo>
                <a:cubicBezTo>
                  <a:pt x="-1" y="19352"/>
                  <a:pt x="17055" y="1300"/>
                  <a:pt x="38870" y="63"/>
                </a:cubicBezTo>
                <a:lnTo>
                  <a:pt x="41203" y="0"/>
                </a:lnTo>
                <a:lnTo>
                  <a:pt x="186997" y="0"/>
                </a:lnTo>
                <a:lnTo>
                  <a:pt x="41203" y="0"/>
                </a:lnTo>
                <a:close/>
                <a:moveTo>
                  <a:pt x="89416" y="70805"/>
                </a:moveTo>
                <a:cubicBezTo>
                  <a:pt x="88973" y="71691"/>
                  <a:pt x="88743" y="72668"/>
                  <a:pt x="88745" y="73658"/>
                </a:cubicBezTo>
                <a:lnTo>
                  <a:pt x="88745" y="129212"/>
                </a:lnTo>
                <a:cubicBezTo>
                  <a:pt x="88745" y="132712"/>
                  <a:pt x="91583" y="135551"/>
                  <a:pt x="95083" y="135551"/>
                </a:cubicBezTo>
                <a:cubicBezTo>
                  <a:pt x="96070" y="135551"/>
                  <a:pt x="97042" y="135320"/>
                  <a:pt x="97923" y="134879"/>
                </a:cubicBezTo>
                <a:lnTo>
                  <a:pt x="153477" y="107115"/>
                </a:lnTo>
                <a:cubicBezTo>
                  <a:pt x="156610" y="105553"/>
                  <a:pt x="157884" y="101747"/>
                  <a:pt x="156324" y="98614"/>
                </a:cubicBezTo>
                <a:cubicBezTo>
                  <a:pt x="155709" y="97381"/>
                  <a:pt x="154710" y="96383"/>
                  <a:pt x="153477" y="95768"/>
                </a:cubicBezTo>
                <a:lnTo>
                  <a:pt x="97923" y="67991"/>
                </a:lnTo>
                <a:cubicBezTo>
                  <a:pt x="94793" y="66423"/>
                  <a:pt x="90985" y="67689"/>
                  <a:pt x="89416" y="70818"/>
                </a:cubicBezTo>
                <a:close/>
              </a:path>
            </a:pathLst>
          </a:custGeom>
          <a:gradFill>
            <a:gsLst>
              <a:gs pos="73000">
                <a:srgbClr val="0078D4"/>
              </a:gs>
              <a:gs pos="12000">
                <a:srgbClr val="C03BC4"/>
              </a:gs>
            </a:gsLst>
            <a:path path="circle">
              <a:fillToRect l="100000" t="100000"/>
            </a:path>
          </a:gradFill>
          <a:ln w="12303" cap="flat">
            <a:noFill/>
            <a:prstDash val="solid"/>
            <a:miter/>
          </a:ln>
          <a:effectLst>
            <a:outerShdw blurRad="63500" dist="63500" dir="3000000" algn="tl" rotWithShape="0">
              <a:srgbClr val="454142">
                <a:alpha val="15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602357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colorful objects&#10;&#10;Description automatically generated">
            <a:extLst>
              <a:ext uri="{FF2B5EF4-FFF2-40B4-BE49-F238E27FC236}">
                <a16:creationId xmlns:a16="http://schemas.microsoft.com/office/drawing/2014/main" id="{7D7C7E55-F6FB-14D2-3B44-E14BB389ABE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rot="10800000" flipH="1">
            <a:off x="0" y="1"/>
            <a:ext cx="5906052" cy="2855024"/>
          </a:xfrm>
          <a:prstGeom prst="rect">
            <a:avLst/>
          </a:prstGeom>
        </p:spPr>
      </p:pic>
      <p:sp>
        <p:nvSpPr>
          <p:cNvPr id="2" name="Title 1">
            <a:extLst>
              <a:ext uri="{FF2B5EF4-FFF2-40B4-BE49-F238E27FC236}">
                <a16:creationId xmlns:a16="http://schemas.microsoft.com/office/drawing/2014/main" id="{B9EFFFB5-7077-89A4-73AE-3E6CCD4FD4E4}"/>
              </a:ext>
            </a:extLst>
          </p:cNvPr>
          <p:cNvSpPr>
            <a:spLocks noGrp="1"/>
          </p:cNvSpPr>
          <p:nvPr>
            <p:ph type="title"/>
          </p:nvPr>
        </p:nvSpPr>
        <p:spPr>
          <a:xfrm>
            <a:off x="585215" y="457200"/>
            <a:ext cx="11206981" cy="553998"/>
          </a:xfrm>
        </p:spPr>
        <p:txBody>
          <a:bodyPr/>
          <a:lstStyle/>
          <a:p>
            <a:r>
              <a:rPr lang="en-US" sz="3600">
                <a:latin typeface="Segoe UI Semibold" panose="020B0702040204020203" pitchFamily="34" charset="0"/>
                <a:cs typeface="Segoe UI Semibold" panose="020B0702040204020203" pitchFamily="34" charset="0"/>
              </a:rPr>
              <a:t>KPI – </a:t>
            </a:r>
            <a:r>
              <a:rPr lang="en-US">
                <a:gradFill>
                  <a:gsLst>
                    <a:gs pos="38000">
                      <a:srgbClr val="0078D4"/>
                    </a:gs>
                    <a:gs pos="0">
                      <a:srgbClr val="C03BC4"/>
                    </a:gs>
                  </a:gsLst>
                  <a:path path="circle">
                    <a:fillToRect l="100000" t="100000"/>
                  </a:path>
                </a:gradFill>
                <a:latin typeface="Segoe UI Semibold" panose="020B0702040204020203" pitchFamily="34" charset="0"/>
                <a:cs typeface="Segoe UI Semibold" panose="020B0702040204020203" pitchFamily="34" charset="0"/>
              </a:rPr>
              <a:t>Reduce outstanding support tickets</a:t>
            </a:r>
          </a:p>
        </p:txBody>
      </p:sp>
      <p:pic>
        <p:nvPicPr>
          <p:cNvPr id="3" name="Picture 2">
            <a:extLst>
              <a:ext uri="{FF2B5EF4-FFF2-40B4-BE49-F238E27FC236}">
                <a16:creationId xmlns:a16="http://schemas.microsoft.com/office/drawing/2014/main" id="{FED7435C-732F-28C6-A281-3B1FA8A6A5A3}"/>
              </a:ext>
              <a:ext uri="{C183D7F6-B498-43B3-948B-1728B52AA6E4}">
                <adec:decorative xmlns:adec="http://schemas.microsoft.com/office/drawing/2017/decorative" val="1"/>
              </a:ext>
            </a:extLst>
          </p:cNvPr>
          <p:cNvPicPr>
            <a:picLocks noChangeAspect="1"/>
          </p:cNvPicPr>
          <p:nvPr/>
        </p:nvPicPr>
        <p:blipFill rotWithShape="1">
          <a:blip r:embed="rId3" cstate="screen">
            <a:alphaModFix amt="50000"/>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8253" t="13873" r="10815" b="20451"/>
          <a:stretch/>
        </p:blipFill>
        <p:spPr>
          <a:xfrm>
            <a:off x="589069" y="1448904"/>
            <a:ext cx="11013862" cy="4882759"/>
          </a:xfrm>
          <a:prstGeom prst="roundRect">
            <a:avLst>
              <a:gd name="adj" fmla="val 2585"/>
            </a:avLst>
          </a:prstGeom>
          <a:solidFill>
            <a:schemeClr val="bg1"/>
          </a:solidFill>
          <a:ln>
            <a:solidFill>
              <a:schemeClr val="bg1"/>
            </a:solidFill>
          </a:ln>
          <a:effectLst>
            <a:outerShdw blurRad="223661" dist="140295" dir="2700000" algn="tl" rotWithShape="0">
              <a:schemeClr val="accent1">
                <a:alpha val="15000"/>
              </a:schemeClr>
            </a:outerShdw>
          </a:effectLst>
        </p:spPr>
      </p:pic>
      <p:pic>
        <p:nvPicPr>
          <p:cNvPr id="13" name="Picture 12">
            <a:extLst>
              <a:ext uri="{FF2B5EF4-FFF2-40B4-BE49-F238E27FC236}">
                <a16:creationId xmlns:a16="http://schemas.microsoft.com/office/drawing/2014/main" id="{73F7348D-C87E-B1E4-665F-09063BC30991}"/>
              </a:ext>
              <a:ext uri="{C183D7F6-B498-43B3-948B-1728B52AA6E4}">
                <adec:decorative xmlns:adec="http://schemas.microsoft.com/office/drawing/2017/decorative" val="1"/>
              </a:ext>
            </a:extLst>
          </p:cNvPr>
          <p:cNvPicPr>
            <a:picLocks/>
          </p:cNvPicPr>
          <p:nvPr/>
        </p:nvPicPr>
        <p:blipFill rotWithShape="1">
          <a:blip r:embed="rId5" cstate="screen">
            <a:extLst>
              <a:ext uri="{28A0092B-C50C-407E-A947-70E740481C1C}">
                <a14:useLocalDpi xmlns:a14="http://schemas.microsoft.com/office/drawing/2010/main" val="0"/>
              </a:ext>
            </a:extLst>
          </a:blip>
          <a:srcRect t="-1"/>
          <a:stretch/>
        </p:blipFill>
        <p:spPr>
          <a:xfrm>
            <a:off x="715083" y="1579849"/>
            <a:ext cx="6831468" cy="1668729"/>
          </a:xfrm>
          <a:prstGeom prst="roundRect">
            <a:avLst>
              <a:gd name="adj" fmla="val 3554"/>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pic>
      <p:cxnSp>
        <p:nvCxnSpPr>
          <p:cNvPr id="14" name="Straight Connector 13">
            <a:extLst>
              <a:ext uri="{FF2B5EF4-FFF2-40B4-BE49-F238E27FC236}">
                <a16:creationId xmlns:a16="http://schemas.microsoft.com/office/drawing/2014/main" id="{4C630112-CC8E-EA23-1EFE-C92B203A74F0}"/>
              </a:ext>
              <a:ext uri="{C183D7F6-B498-43B3-948B-1728B52AA6E4}">
                <adec:decorative xmlns:adec="http://schemas.microsoft.com/office/drawing/2017/decorative" val="1"/>
              </a:ext>
            </a:extLst>
          </p:cNvPr>
          <p:cNvCxnSpPr>
            <a:cxnSpLocks/>
          </p:cNvCxnSpPr>
          <p:nvPr/>
        </p:nvCxnSpPr>
        <p:spPr>
          <a:xfrm>
            <a:off x="863597" y="4280885"/>
            <a:ext cx="6506191"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Rounded Corners 26">
            <a:extLst>
              <a:ext uri="{FF2B5EF4-FFF2-40B4-BE49-F238E27FC236}">
                <a16:creationId xmlns:a16="http://schemas.microsoft.com/office/drawing/2014/main" id="{D46322DA-2801-EC23-8C58-351846E62CCD}"/>
              </a:ext>
            </a:extLst>
          </p:cNvPr>
          <p:cNvSpPr/>
          <p:nvPr/>
        </p:nvSpPr>
        <p:spPr bwMode="auto">
          <a:xfrm>
            <a:off x="863600" y="4304795"/>
            <a:ext cx="6615372" cy="365760"/>
          </a:xfrm>
          <a:prstGeom prst="roundRect">
            <a:avLst>
              <a:gd name="adj" fmla="val 0"/>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flip="none" rotWithShape="1">
                  <a:gsLst>
                    <a:gs pos="37000">
                      <a:srgbClr val="0078D4"/>
                    </a:gs>
                    <a:gs pos="100000">
                      <a:srgbClr val="C03BC4"/>
                    </a:gs>
                  </a:gsLst>
                  <a:path path="circle">
                    <a:fillToRect r="100000" b="100000"/>
                  </a:path>
                  <a:tileRect l="-100000" t="-100000"/>
                </a:gradFill>
                <a:effectLst/>
                <a:uLnTx/>
                <a:uFillTx/>
                <a:latin typeface="Segoe UI Semibold"/>
                <a:ea typeface="+mn-ea"/>
                <a:cs typeface="+mn-cs"/>
              </a:rPr>
              <a:t>How Microsoft Copilot can help reduce outstanding support tickets</a:t>
            </a:r>
          </a:p>
        </p:txBody>
      </p:sp>
      <p:sp>
        <p:nvSpPr>
          <p:cNvPr id="17" name="Text Placeholder 33">
            <a:extLst>
              <a:ext uri="{FF2B5EF4-FFF2-40B4-BE49-F238E27FC236}">
                <a16:creationId xmlns:a16="http://schemas.microsoft.com/office/drawing/2014/main" id="{690692AB-B273-B2FC-24C4-9C42004A04A1}"/>
              </a:ext>
            </a:extLst>
          </p:cNvPr>
          <p:cNvSpPr txBox="1">
            <a:spLocks/>
          </p:cNvSpPr>
          <p:nvPr/>
        </p:nvSpPr>
        <p:spPr>
          <a:xfrm>
            <a:off x="863597" y="3324995"/>
            <a:ext cx="6244671" cy="888898"/>
          </a:xfrm>
          <a:prstGeom prst="rect">
            <a:avLst/>
          </a:prstGeom>
        </p:spPr>
        <p:txBody>
          <a:bodyPr wrap="square" lIns="0" tIns="45720" rIns="91440" bIns="4572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Imagine a scenario where customer inquiries are addressed swiftly, issues are resolved proactively, and your support team operates like a well-oiled machine. By leveraging Microsoft Copilot’s intelligent insights and gained efficiency, you’ll be able to enhance customer satisfaction and optimize your team’s productivity and resource allocation.</a:t>
            </a:r>
          </a:p>
        </p:txBody>
      </p:sp>
      <p:sp>
        <p:nvSpPr>
          <p:cNvPr id="18" name="Text Placeholder 4">
            <a:extLst>
              <a:ext uri="{FF2B5EF4-FFF2-40B4-BE49-F238E27FC236}">
                <a16:creationId xmlns:a16="http://schemas.microsoft.com/office/drawing/2014/main" id="{57A451AC-4E50-B149-CBD3-7EB1D9A42041}"/>
              </a:ext>
              <a:ext uri="{C183D7F6-B498-43B3-948B-1728B52AA6E4}">
                <adec:decorative xmlns:adec="http://schemas.microsoft.com/office/drawing/2017/decorative" val="1"/>
              </a:ext>
            </a:extLst>
          </p:cNvPr>
          <p:cNvSpPr txBox="1">
            <a:spLocks/>
          </p:cNvSpPr>
          <p:nvPr/>
        </p:nvSpPr>
        <p:spPr>
          <a:xfrm>
            <a:off x="863598" y="4708133"/>
            <a:ext cx="2831580" cy="1467068"/>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97" rtl="0" eaLnBrk="1" fontAlgn="auto" latinLnBrk="0" hangingPunct="1">
              <a:lnSpc>
                <a:spcPct val="110000"/>
              </a:lnSpc>
              <a:spcBef>
                <a:spcPts val="600"/>
              </a:spcBef>
              <a:spcAft>
                <a:spcPts val="3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Increase support communications </a:t>
            </a:r>
            <a:b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b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and follow up efficiency</a:t>
            </a:r>
          </a:p>
          <a:p>
            <a:pPr marL="141288" marR="0" lvl="1"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Have Copilot assist with emails </a:t>
            </a:r>
            <a:b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inbound and outbound emails</a:t>
            </a:r>
          </a:p>
          <a:p>
            <a:pPr marL="141288" marR="0" lvl="1"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Draft comms and </a:t>
            </a:r>
            <a:b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announcements with Copilot</a:t>
            </a:r>
          </a:p>
          <a:p>
            <a:pPr marL="141288" marR="0" lvl="1"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Generate meeting notes </a:t>
            </a:r>
            <a:b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follow up items</a:t>
            </a:r>
          </a:p>
        </p:txBody>
      </p:sp>
      <p:sp>
        <p:nvSpPr>
          <p:cNvPr id="19" name="Text Placeholder 4">
            <a:extLst>
              <a:ext uri="{FF2B5EF4-FFF2-40B4-BE49-F238E27FC236}">
                <a16:creationId xmlns:a16="http://schemas.microsoft.com/office/drawing/2014/main" id="{2B647052-0248-DF97-8E00-F3E04FA3AE68}"/>
              </a:ext>
              <a:ext uri="{C183D7F6-B498-43B3-948B-1728B52AA6E4}">
                <adec:decorative xmlns:adec="http://schemas.microsoft.com/office/drawing/2017/decorative" val="1"/>
              </a:ext>
            </a:extLst>
          </p:cNvPr>
          <p:cNvSpPr txBox="1">
            <a:spLocks/>
          </p:cNvSpPr>
          <p:nvPr/>
        </p:nvSpPr>
        <p:spPr>
          <a:xfrm>
            <a:off x="4129849" y="4708133"/>
            <a:ext cx="3132817" cy="1516825"/>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97" rtl="0" eaLnBrk="1" fontAlgn="auto" latinLnBrk="0" hangingPunct="1">
              <a:lnSpc>
                <a:spcPct val="110000"/>
              </a:lnSpc>
              <a:spcBef>
                <a:spcPts val="600"/>
              </a:spcBef>
              <a:spcAft>
                <a:spcPts val="3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Improve quality </a:t>
            </a:r>
            <a:b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b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of support materials</a:t>
            </a:r>
          </a:p>
          <a:p>
            <a:pPr marL="141288" marR="0" lvl="0"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Improve awareness and educational materials </a:t>
            </a:r>
          </a:p>
          <a:p>
            <a:pPr marL="141288" marR="0" lvl="0"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Improve quality of emails and chats</a:t>
            </a:r>
          </a:p>
          <a:p>
            <a:pPr marL="141288" marR="0" lvl="0"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 Copilot to draft training guides</a:t>
            </a:r>
          </a:p>
          <a:p>
            <a:pPr marL="141288" marR="0" lvl="0"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 Copilot to enhance employee handbooks</a:t>
            </a:r>
          </a:p>
          <a:p>
            <a:pPr marL="141288" marR="0" lvl="0"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Gets answer fast by searching </a:t>
            </a:r>
            <a:b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internal sites and documents </a:t>
            </a:r>
          </a:p>
        </p:txBody>
      </p:sp>
      <p:sp>
        <p:nvSpPr>
          <p:cNvPr id="22" name="Freeform: Shape 32">
            <a:extLst>
              <a:ext uri="{FF2B5EF4-FFF2-40B4-BE49-F238E27FC236}">
                <a16:creationId xmlns:a16="http://schemas.microsoft.com/office/drawing/2014/main" id="{FA94DC09-80AD-01D4-3790-38855AD3176E}"/>
              </a:ext>
              <a:ext uri="{C183D7F6-B498-43B3-948B-1728B52AA6E4}">
                <adec:decorative xmlns:adec="http://schemas.microsoft.com/office/drawing/2017/decorative" val="1"/>
              </a:ext>
            </a:extLst>
          </p:cNvPr>
          <p:cNvSpPr>
            <a:spLocks/>
          </p:cNvSpPr>
          <p:nvPr/>
        </p:nvSpPr>
        <p:spPr bwMode="auto">
          <a:xfrm>
            <a:off x="7697337" y="1596603"/>
            <a:ext cx="3727901" cy="2274542"/>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Rectangle: Rounded Corners 26">
            <a:extLst>
              <a:ext uri="{FF2B5EF4-FFF2-40B4-BE49-F238E27FC236}">
                <a16:creationId xmlns:a16="http://schemas.microsoft.com/office/drawing/2014/main" id="{342D7039-F9A0-069D-1A2A-711F8D2CCE0D}"/>
              </a:ext>
            </a:extLst>
          </p:cNvPr>
          <p:cNvSpPr/>
          <p:nvPr/>
        </p:nvSpPr>
        <p:spPr bwMode="auto">
          <a:xfrm>
            <a:off x="8438481" y="1781312"/>
            <a:ext cx="1258802"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Roles</a:t>
            </a:r>
          </a:p>
        </p:txBody>
      </p:sp>
      <p:sp>
        <p:nvSpPr>
          <p:cNvPr id="25" name="Freeform: Shape 2">
            <a:extLst>
              <a:ext uri="{FF2B5EF4-FFF2-40B4-BE49-F238E27FC236}">
                <a16:creationId xmlns:a16="http://schemas.microsoft.com/office/drawing/2014/main" id="{56F9DB81-37E0-A69A-0275-48F57289A4BD}"/>
              </a:ext>
              <a:ext uri="{C183D7F6-B498-43B3-948B-1728B52AA6E4}">
                <adec:decorative xmlns:adec="http://schemas.microsoft.com/office/drawing/2017/decorative" val="1"/>
              </a:ext>
            </a:extLst>
          </p:cNvPr>
          <p:cNvSpPr/>
          <p:nvPr/>
        </p:nvSpPr>
        <p:spPr>
          <a:xfrm>
            <a:off x="7930135" y="1803503"/>
            <a:ext cx="321377" cy="321377"/>
          </a:xfrm>
          <a:custGeom>
            <a:avLst/>
            <a:gdLst>
              <a:gd name="connsiteX0" fmla="*/ 68580 w 266700"/>
              <a:gd name="connsiteY0" fmla="*/ 137160 h 266700"/>
              <a:gd name="connsiteX1" fmla="*/ 64770 w 266700"/>
              <a:gd name="connsiteY1" fmla="*/ 140970 h 266700"/>
              <a:gd name="connsiteX2" fmla="*/ 64770 w 266700"/>
              <a:gd name="connsiteY2" fmla="*/ 148590 h 266700"/>
              <a:gd name="connsiteX3" fmla="*/ 66736 w 266700"/>
              <a:gd name="connsiteY3" fmla="*/ 154869 h 266700"/>
              <a:gd name="connsiteX4" fmla="*/ 68047 w 266700"/>
              <a:gd name="connsiteY4" fmla="*/ 156698 h 266700"/>
              <a:gd name="connsiteX5" fmla="*/ 77572 w 266700"/>
              <a:gd name="connsiteY5" fmla="*/ 164851 h 266700"/>
              <a:gd name="connsiteX6" fmla="*/ 114300 w 266700"/>
              <a:gd name="connsiteY6" fmla="*/ 171450 h 266700"/>
              <a:gd name="connsiteX7" fmla="*/ 153741 w 266700"/>
              <a:gd name="connsiteY7" fmla="*/ 164943 h 266700"/>
              <a:gd name="connsiteX8" fmla="*/ 161407 w 266700"/>
              <a:gd name="connsiteY8" fmla="*/ 157079 h 266700"/>
              <a:gd name="connsiteX9" fmla="*/ 162276 w 266700"/>
              <a:gd name="connsiteY9" fmla="*/ 155448 h 266700"/>
              <a:gd name="connsiteX10" fmla="*/ 163830 w 266700"/>
              <a:gd name="connsiteY10" fmla="*/ 148590 h 266700"/>
              <a:gd name="connsiteX11" fmla="*/ 163830 w 266700"/>
              <a:gd name="connsiteY11" fmla="*/ 140970 h 266700"/>
              <a:gd name="connsiteX12" fmla="*/ 160020 w 266700"/>
              <a:gd name="connsiteY12" fmla="*/ 137160 h 266700"/>
              <a:gd name="connsiteX13" fmla="*/ 68580 w 266700"/>
              <a:gd name="connsiteY13" fmla="*/ 114300 h 266700"/>
              <a:gd name="connsiteX14" fmla="*/ 160020 w 266700"/>
              <a:gd name="connsiteY14" fmla="*/ 114300 h 266700"/>
              <a:gd name="connsiteX15" fmla="*/ 186690 w 266700"/>
              <a:gd name="connsiteY15" fmla="*/ 140970 h 266700"/>
              <a:gd name="connsiteX16" fmla="*/ 186690 w 266700"/>
              <a:gd name="connsiteY16" fmla="*/ 148590 h 266700"/>
              <a:gd name="connsiteX17" fmla="*/ 168707 w 266700"/>
              <a:gd name="connsiteY17" fmla="*/ 182042 h 266700"/>
              <a:gd name="connsiteX18" fmla="*/ 114300 w 266700"/>
              <a:gd name="connsiteY18" fmla="*/ 194310 h 266700"/>
              <a:gd name="connsiteX19" fmla="*/ 62880 w 266700"/>
              <a:gd name="connsiteY19" fmla="*/ 182118 h 266700"/>
              <a:gd name="connsiteX20" fmla="*/ 41910 w 266700"/>
              <a:gd name="connsiteY20" fmla="*/ 148590 h 266700"/>
              <a:gd name="connsiteX21" fmla="*/ 41910 w 266700"/>
              <a:gd name="connsiteY21" fmla="*/ 140970 h 266700"/>
              <a:gd name="connsiteX22" fmla="*/ 68580 w 266700"/>
              <a:gd name="connsiteY22" fmla="*/ 114300 h 266700"/>
              <a:gd name="connsiteX23" fmla="*/ 114300 w 266700"/>
              <a:gd name="connsiteY23" fmla="*/ 53340 h 266700"/>
              <a:gd name="connsiteX24" fmla="*/ 99060 w 266700"/>
              <a:gd name="connsiteY24" fmla="*/ 68580 h 266700"/>
              <a:gd name="connsiteX25" fmla="*/ 114300 w 266700"/>
              <a:gd name="connsiteY25" fmla="*/ 83820 h 266700"/>
              <a:gd name="connsiteX26" fmla="*/ 129540 w 266700"/>
              <a:gd name="connsiteY26" fmla="*/ 68580 h 266700"/>
              <a:gd name="connsiteX27" fmla="*/ 114300 w 266700"/>
              <a:gd name="connsiteY27" fmla="*/ 53340 h 266700"/>
              <a:gd name="connsiteX28" fmla="*/ 243840 w 266700"/>
              <a:gd name="connsiteY28" fmla="*/ 45872 h 266700"/>
              <a:gd name="connsiteX29" fmla="*/ 266700 w 266700"/>
              <a:gd name="connsiteY29" fmla="*/ 87630 h 266700"/>
              <a:gd name="connsiteX30" fmla="*/ 266700 w 266700"/>
              <a:gd name="connsiteY30" fmla="*/ 186690 h 266700"/>
              <a:gd name="connsiteX31" fmla="*/ 186690 w 266700"/>
              <a:gd name="connsiteY31" fmla="*/ 266700 h 266700"/>
              <a:gd name="connsiteX32" fmla="*/ 87630 w 266700"/>
              <a:gd name="connsiteY32" fmla="*/ 266700 h 266700"/>
              <a:gd name="connsiteX33" fmla="*/ 45872 w 266700"/>
              <a:gd name="connsiteY33" fmla="*/ 243840 h 266700"/>
              <a:gd name="connsiteX34" fmla="*/ 186690 w 266700"/>
              <a:gd name="connsiteY34" fmla="*/ 243840 h 266700"/>
              <a:gd name="connsiteX35" fmla="*/ 243840 w 266700"/>
              <a:gd name="connsiteY35" fmla="*/ 186690 h 266700"/>
              <a:gd name="connsiteX36" fmla="*/ 114300 w 266700"/>
              <a:gd name="connsiteY36" fmla="*/ 30480 h 266700"/>
              <a:gd name="connsiteX37" fmla="*/ 152400 w 266700"/>
              <a:gd name="connsiteY37" fmla="*/ 68580 h 266700"/>
              <a:gd name="connsiteX38" fmla="*/ 114300 w 266700"/>
              <a:gd name="connsiteY38" fmla="*/ 106680 h 266700"/>
              <a:gd name="connsiteX39" fmla="*/ 76200 w 266700"/>
              <a:gd name="connsiteY39" fmla="*/ 68580 h 266700"/>
              <a:gd name="connsiteX40" fmla="*/ 114300 w 266700"/>
              <a:gd name="connsiteY40" fmla="*/ 30480 h 266700"/>
              <a:gd name="connsiteX41" fmla="*/ 49530 w 266700"/>
              <a:gd name="connsiteY41" fmla="*/ 22860 h 266700"/>
              <a:gd name="connsiteX42" fmla="*/ 22860 w 266700"/>
              <a:gd name="connsiteY42" fmla="*/ 49530 h 266700"/>
              <a:gd name="connsiteX43" fmla="*/ 22860 w 266700"/>
              <a:gd name="connsiteY43" fmla="*/ 179070 h 266700"/>
              <a:gd name="connsiteX44" fmla="*/ 49530 w 266700"/>
              <a:gd name="connsiteY44" fmla="*/ 205740 h 266700"/>
              <a:gd name="connsiteX45" fmla="*/ 179070 w 266700"/>
              <a:gd name="connsiteY45" fmla="*/ 205740 h 266700"/>
              <a:gd name="connsiteX46" fmla="*/ 205740 w 266700"/>
              <a:gd name="connsiteY46" fmla="*/ 179070 h 266700"/>
              <a:gd name="connsiteX47" fmla="*/ 205740 w 266700"/>
              <a:gd name="connsiteY47" fmla="*/ 49530 h 266700"/>
              <a:gd name="connsiteX48" fmla="*/ 179070 w 266700"/>
              <a:gd name="connsiteY48" fmla="*/ 22860 h 266700"/>
              <a:gd name="connsiteX49" fmla="*/ 49530 w 266700"/>
              <a:gd name="connsiteY49" fmla="*/ 0 h 266700"/>
              <a:gd name="connsiteX50" fmla="*/ 179070 w 266700"/>
              <a:gd name="connsiteY50" fmla="*/ 0 h 266700"/>
              <a:gd name="connsiteX51" fmla="*/ 228600 w 266700"/>
              <a:gd name="connsiteY51" fmla="*/ 49530 h 266700"/>
              <a:gd name="connsiteX52" fmla="*/ 228600 w 266700"/>
              <a:gd name="connsiteY52" fmla="*/ 179070 h 266700"/>
              <a:gd name="connsiteX53" fmla="*/ 179070 w 266700"/>
              <a:gd name="connsiteY53" fmla="*/ 228600 h 266700"/>
              <a:gd name="connsiteX54" fmla="*/ 49530 w 266700"/>
              <a:gd name="connsiteY54" fmla="*/ 228600 h 266700"/>
              <a:gd name="connsiteX55" fmla="*/ 0 w 266700"/>
              <a:gd name="connsiteY55" fmla="*/ 179070 h 266700"/>
              <a:gd name="connsiteX56" fmla="*/ 0 w 266700"/>
              <a:gd name="connsiteY56" fmla="*/ 49530 h 266700"/>
              <a:gd name="connsiteX57" fmla="*/ 49530 w 266700"/>
              <a:gd name="connsiteY5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6700" h="266700">
                <a:moveTo>
                  <a:pt x="68580" y="137160"/>
                </a:moveTo>
                <a:cubicBezTo>
                  <a:pt x="66476" y="137160"/>
                  <a:pt x="64770" y="138865"/>
                  <a:pt x="64770" y="140970"/>
                </a:cubicBezTo>
                <a:lnTo>
                  <a:pt x="64770" y="148590"/>
                </a:lnTo>
                <a:cubicBezTo>
                  <a:pt x="64770" y="152278"/>
                  <a:pt x="65471" y="153192"/>
                  <a:pt x="66736" y="154869"/>
                </a:cubicBezTo>
                <a:cubicBezTo>
                  <a:pt x="67195" y="155462"/>
                  <a:pt x="67633" y="156071"/>
                  <a:pt x="68047" y="156698"/>
                </a:cubicBezTo>
                <a:cubicBezTo>
                  <a:pt x="70460" y="160195"/>
                  <a:pt x="73743" y="163006"/>
                  <a:pt x="77572" y="164851"/>
                </a:cubicBezTo>
                <a:cubicBezTo>
                  <a:pt x="86167" y="169316"/>
                  <a:pt x="98770" y="171450"/>
                  <a:pt x="114300" y="171450"/>
                </a:cubicBezTo>
                <a:cubicBezTo>
                  <a:pt x="133792" y="171450"/>
                  <a:pt x="146228" y="169271"/>
                  <a:pt x="153741" y="164943"/>
                </a:cubicBezTo>
                <a:cubicBezTo>
                  <a:pt x="157031" y="163155"/>
                  <a:pt x="159705" y="160413"/>
                  <a:pt x="161407" y="157079"/>
                </a:cubicBezTo>
                <a:cubicBezTo>
                  <a:pt x="161727" y="156439"/>
                  <a:pt x="162016" y="155905"/>
                  <a:pt x="162276" y="155448"/>
                </a:cubicBezTo>
                <a:cubicBezTo>
                  <a:pt x="163297" y="153604"/>
                  <a:pt x="163830" y="152644"/>
                  <a:pt x="163830" y="148590"/>
                </a:cubicBezTo>
                <a:lnTo>
                  <a:pt x="163830" y="140970"/>
                </a:lnTo>
                <a:cubicBezTo>
                  <a:pt x="163830" y="138865"/>
                  <a:pt x="162125" y="137160"/>
                  <a:pt x="160020" y="137160"/>
                </a:cubicBezTo>
                <a:close/>
                <a:moveTo>
                  <a:pt x="68580" y="114300"/>
                </a:moveTo>
                <a:lnTo>
                  <a:pt x="160020" y="114300"/>
                </a:lnTo>
                <a:cubicBezTo>
                  <a:pt x="174749" y="114300"/>
                  <a:pt x="186690" y="126241"/>
                  <a:pt x="186690" y="140970"/>
                </a:cubicBezTo>
                <a:lnTo>
                  <a:pt x="186690" y="148590"/>
                </a:lnTo>
                <a:cubicBezTo>
                  <a:pt x="186690" y="164607"/>
                  <a:pt x="181082" y="173523"/>
                  <a:pt x="168707" y="182042"/>
                </a:cubicBezTo>
                <a:cubicBezTo>
                  <a:pt x="156591" y="190378"/>
                  <a:pt x="138516" y="194310"/>
                  <a:pt x="114300" y="194310"/>
                </a:cubicBezTo>
                <a:cubicBezTo>
                  <a:pt x="93772" y="194310"/>
                  <a:pt x="75834" y="190317"/>
                  <a:pt x="62880" y="182118"/>
                </a:cubicBezTo>
                <a:cubicBezTo>
                  <a:pt x="49759" y="173812"/>
                  <a:pt x="41910" y="165034"/>
                  <a:pt x="41910" y="148590"/>
                </a:cubicBezTo>
                <a:lnTo>
                  <a:pt x="41910" y="140970"/>
                </a:lnTo>
                <a:cubicBezTo>
                  <a:pt x="41910" y="126241"/>
                  <a:pt x="53851" y="114300"/>
                  <a:pt x="68580" y="114300"/>
                </a:cubicBezTo>
                <a:close/>
                <a:moveTo>
                  <a:pt x="114300" y="53340"/>
                </a:moveTo>
                <a:cubicBezTo>
                  <a:pt x="105883" y="53340"/>
                  <a:pt x="99060" y="60163"/>
                  <a:pt x="99060" y="68580"/>
                </a:cubicBezTo>
                <a:cubicBezTo>
                  <a:pt x="99060" y="76997"/>
                  <a:pt x="105883" y="83820"/>
                  <a:pt x="114300" y="83820"/>
                </a:cubicBezTo>
                <a:cubicBezTo>
                  <a:pt x="122717" y="83820"/>
                  <a:pt x="129540" y="76997"/>
                  <a:pt x="129540" y="68580"/>
                </a:cubicBezTo>
                <a:cubicBezTo>
                  <a:pt x="129540" y="60163"/>
                  <a:pt x="122717" y="53340"/>
                  <a:pt x="114300" y="53340"/>
                </a:cubicBezTo>
                <a:close/>
                <a:moveTo>
                  <a:pt x="243840" y="45872"/>
                </a:moveTo>
                <a:cubicBezTo>
                  <a:pt x="258094" y="54971"/>
                  <a:pt x="266715" y="70719"/>
                  <a:pt x="266700" y="87630"/>
                </a:cubicBezTo>
                <a:lnTo>
                  <a:pt x="266700" y="186690"/>
                </a:lnTo>
                <a:cubicBezTo>
                  <a:pt x="266700" y="230886"/>
                  <a:pt x="230886" y="266700"/>
                  <a:pt x="186690" y="266700"/>
                </a:cubicBezTo>
                <a:lnTo>
                  <a:pt x="87630" y="266700"/>
                </a:lnTo>
                <a:cubicBezTo>
                  <a:pt x="70719" y="266712"/>
                  <a:pt x="54973" y="258092"/>
                  <a:pt x="45872" y="243840"/>
                </a:cubicBezTo>
                <a:lnTo>
                  <a:pt x="186690" y="243840"/>
                </a:lnTo>
                <a:cubicBezTo>
                  <a:pt x="218253" y="243840"/>
                  <a:pt x="243840" y="218253"/>
                  <a:pt x="243840" y="186690"/>
                </a:cubicBezTo>
                <a:close/>
                <a:moveTo>
                  <a:pt x="114300" y="30480"/>
                </a:moveTo>
                <a:cubicBezTo>
                  <a:pt x="135342" y="30480"/>
                  <a:pt x="152400" y="47538"/>
                  <a:pt x="152400" y="68580"/>
                </a:cubicBezTo>
                <a:cubicBezTo>
                  <a:pt x="152400" y="89622"/>
                  <a:pt x="135342" y="106680"/>
                  <a:pt x="114300" y="106680"/>
                </a:cubicBezTo>
                <a:cubicBezTo>
                  <a:pt x="93258" y="106680"/>
                  <a:pt x="76200" y="89622"/>
                  <a:pt x="76200" y="68580"/>
                </a:cubicBezTo>
                <a:cubicBezTo>
                  <a:pt x="76200" y="47538"/>
                  <a:pt x="93258" y="30480"/>
                  <a:pt x="114300" y="30480"/>
                </a:cubicBezTo>
                <a:close/>
                <a:moveTo>
                  <a:pt x="49530" y="22860"/>
                </a:moveTo>
                <a:cubicBezTo>
                  <a:pt x="34801" y="22860"/>
                  <a:pt x="22860" y="34801"/>
                  <a:pt x="22860" y="49530"/>
                </a:cubicBezTo>
                <a:lnTo>
                  <a:pt x="22860" y="179070"/>
                </a:lnTo>
                <a:cubicBezTo>
                  <a:pt x="22860" y="193792"/>
                  <a:pt x="34808" y="205740"/>
                  <a:pt x="49530" y="205740"/>
                </a:cubicBezTo>
                <a:lnTo>
                  <a:pt x="179070" y="205740"/>
                </a:lnTo>
                <a:cubicBezTo>
                  <a:pt x="193799" y="205740"/>
                  <a:pt x="205740" y="193799"/>
                  <a:pt x="205740" y="179070"/>
                </a:cubicBezTo>
                <a:lnTo>
                  <a:pt x="205740" y="49530"/>
                </a:lnTo>
                <a:cubicBezTo>
                  <a:pt x="205740" y="34801"/>
                  <a:pt x="193799" y="22860"/>
                  <a:pt x="179070" y="22860"/>
                </a:cubicBezTo>
                <a:close/>
                <a:moveTo>
                  <a:pt x="49530" y="0"/>
                </a:moveTo>
                <a:lnTo>
                  <a:pt x="179070" y="0"/>
                </a:lnTo>
                <a:cubicBezTo>
                  <a:pt x="206424" y="0"/>
                  <a:pt x="228600" y="22175"/>
                  <a:pt x="228600" y="49530"/>
                </a:cubicBezTo>
                <a:lnTo>
                  <a:pt x="228600" y="179070"/>
                </a:lnTo>
                <a:cubicBezTo>
                  <a:pt x="228600" y="206424"/>
                  <a:pt x="206424" y="228600"/>
                  <a:pt x="179070" y="228600"/>
                </a:cubicBezTo>
                <a:lnTo>
                  <a:pt x="49530" y="228600"/>
                </a:lnTo>
                <a:cubicBezTo>
                  <a:pt x="22175" y="228600"/>
                  <a:pt x="0" y="206424"/>
                  <a:pt x="0" y="179070"/>
                </a:cubicBezTo>
                <a:lnTo>
                  <a:pt x="0" y="49530"/>
                </a:lnTo>
                <a:cubicBezTo>
                  <a:pt x="0" y="22175"/>
                  <a:pt x="22175" y="0"/>
                  <a:pt x="49530"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26" name="Freeform: Shape 32">
            <a:extLst>
              <a:ext uri="{FF2B5EF4-FFF2-40B4-BE49-F238E27FC236}">
                <a16:creationId xmlns:a16="http://schemas.microsoft.com/office/drawing/2014/main" id="{ADF51831-9C24-FACC-3C6E-14A06FAA5482}"/>
              </a:ext>
              <a:ext uri="{C183D7F6-B498-43B3-948B-1728B52AA6E4}">
                <adec:decorative xmlns:adec="http://schemas.microsoft.com/office/drawing/2017/decorative" val="1"/>
              </a:ext>
            </a:extLst>
          </p:cNvPr>
          <p:cNvSpPr>
            <a:spLocks/>
          </p:cNvSpPr>
          <p:nvPr/>
        </p:nvSpPr>
        <p:spPr bwMode="auto">
          <a:xfrm>
            <a:off x="7697337" y="4184833"/>
            <a:ext cx="3727901" cy="1975335"/>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Text Placeholder 5">
            <a:extLst>
              <a:ext uri="{FF2B5EF4-FFF2-40B4-BE49-F238E27FC236}">
                <a16:creationId xmlns:a16="http://schemas.microsoft.com/office/drawing/2014/main" id="{B2099A79-A59D-E8EE-D862-3D9C8475EB20}"/>
              </a:ext>
            </a:extLst>
          </p:cNvPr>
          <p:cNvSpPr txBox="1">
            <a:spLocks/>
          </p:cNvSpPr>
          <p:nvPr/>
        </p:nvSpPr>
        <p:spPr>
          <a:xfrm>
            <a:off x="7980026" y="5145424"/>
            <a:ext cx="3186884" cy="7078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for Microsoft 365</a:t>
            </a:r>
          </a:p>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Copilot</a:t>
            </a:r>
          </a:p>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Copilot Studio </a:t>
            </a:r>
          </a:p>
        </p:txBody>
      </p:sp>
      <p:sp>
        <p:nvSpPr>
          <p:cNvPr id="29" name="Rectangle: Rounded Corners 26">
            <a:extLst>
              <a:ext uri="{FF2B5EF4-FFF2-40B4-BE49-F238E27FC236}">
                <a16:creationId xmlns:a16="http://schemas.microsoft.com/office/drawing/2014/main" id="{CF40DB0E-A1DA-DE17-46A1-0C8A00BAF845}"/>
              </a:ext>
            </a:extLst>
          </p:cNvPr>
          <p:cNvSpPr/>
          <p:nvPr/>
        </p:nvSpPr>
        <p:spPr bwMode="auto">
          <a:xfrm>
            <a:off x="8438481" y="4397482"/>
            <a:ext cx="2940928"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Microsoft AI solutions</a:t>
            </a:r>
          </a:p>
        </p:txBody>
      </p:sp>
      <p:sp>
        <p:nvSpPr>
          <p:cNvPr id="32" name="Graphic 32">
            <a:extLst>
              <a:ext uri="{FF2B5EF4-FFF2-40B4-BE49-F238E27FC236}">
                <a16:creationId xmlns:a16="http://schemas.microsoft.com/office/drawing/2014/main" id="{BF7A024E-2722-D888-5EEE-9EA34BCCED72}"/>
              </a:ext>
              <a:ext uri="{C183D7F6-B498-43B3-948B-1728B52AA6E4}">
                <adec:decorative xmlns:adec="http://schemas.microsoft.com/office/drawing/2017/decorative" val="1"/>
              </a:ext>
            </a:extLst>
          </p:cNvPr>
          <p:cNvSpPr/>
          <p:nvPr/>
        </p:nvSpPr>
        <p:spPr>
          <a:xfrm>
            <a:off x="7920860" y="4371548"/>
            <a:ext cx="339928" cy="339845"/>
          </a:xfrm>
          <a:custGeom>
            <a:avLst/>
            <a:gdLst>
              <a:gd name="connsiteX0" fmla="*/ 128988 w 409676"/>
              <a:gd name="connsiteY0" fmla="*/ 289825 h 409576"/>
              <a:gd name="connsiteX1" fmla="*/ 148010 w 409676"/>
              <a:gd name="connsiteY1" fmla="*/ 295832 h 409576"/>
              <a:gd name="connsiteX2" fmla="*/ 148010 w 409676"/>
              <a:gd name="connsiteY2" fmla="*/ 295741 h 409576"/>
              <a:gd name="connsiteX3" fmla="*/ 178205 w 409676"/>
              <a:gd name="connsiteY3" fmla="*/ 275900 h 409576"/>
              <a:gd name="connsiteX4" fmla="*/ 192153 w 409676"/>
              <a:gd name="connsiteY4" fmla="*/ 233486 h 409576"/>
              <a:gd name="connsiteX5" fmla="*/ 233497 w 409676"/>
              <a:gd name="connsiteY5" fmla="*/ 192255 h 409576"/>
              <a:gd name="connsiteX6" fmla="*/ 273954 w 409676"/>
              <a:gd name="connsiteY6" fmla="*/ 179104 h 409576"/>
              <a:gd name="connsiteX7" fmla="*/ 294049 w 409676"/>
              <a:gd name="connsiteY7" fmla="*/ 137242 h 409576"/>
              <a:gd name="connsiteX8" fmla="*/ 272771 w 409676"/>
              <a:gd name="connsiteY8" fmla="*/ 116757 h 409576"/>
              <a:gd name="connsiteX9" fmla="*/ 232838 w 409676"/>
              <a:gd name="connsiteY9" fmla="*/ 103787 h 409576"/>
              <a:gd name="connsiteX10" fmla="*/ 191380 w 409676"/>
              <a:gd name="connsiteY10" fmla="*/ 62306 h 409576"/>
              <a:gd name="connsiteX11" fmla="*/ 178228 w 409676"/>
              <a:gd name="connsiteY11" fmla="*/ 21872 h 409576"/>
              <a:gd name="connsiteX12" fmla="*/ 136193 w 409676"/>
              <a:gd name="connsiteY12" fmla="*/ 1916 h 409576"/>
              <a:gd name="connsiteX13" fmla="*/ 116063 w 409676"/>
              <a:gd name="connsiteY13" fmla="*/ 22373 h 409576"/>
              <a:gd name="connsiteX14" fmla="*/ 102798 w 409676"/>
              <a:gd name="connsiteY14" fmla="*/ 63148 h 409576"/>
              <a:gd name="connsiteX15" fmla="*/ 62523 w 409676"/>
              <a:gd name="connsiteY15" fmla="*/ 103787 h 409576"/>
              <a:gd name="connsiteX16" fmla="*/ 22089 w 409676"/>
              <a:gd name="connsiteY16" fmla="*/ 116780 h 409576"/>
              <a:gd name="connsiteX17" fmla="*/ 1827 w 409676"/>
              <a:gd name="connsiteY17" fmla="*/ 158597 h 409576"/>
              <a:gd name="connsiteX18" fmla="*/ 22475 w 409676"/>
              <a:gd name="connsiteY18" fmla="*/ 178990 h 409576"/>
              <a:gd name="connsiteX19" fmla="*/ 62386 w 409676"/>
              <a:gd name="connsiteY19" fmla="*/ 191937 h 409576"/>
              <a:gd name="connsiteX20" fmla="*/ 103844 w 409676"/>
              <a:gd name="connsiteY20" fmla="*/ 233486 h 409576"/>
              <a:gd name="connsiteX21" fmla="*/ 116996 w 409676"/>
              <a:gd name="connsiteY21" fmla="*/ 273875 h 409576"/>
              <a:gd name="connsiteX22" fmla="*/ 128988 w 409676"/>
              <a:gd name="connsiteY22" fmla="*/ 289803 h 409576"/>
              <a:gd name="connsiteX23" fmla="*/ 120478 w 409676"/>
              <a:gd name="connsiteY23" fmla="*/ 193120 h 409576"/>
              <a:gd name="connsiteX24" fmla="*/ 112218 w 409676"/>
              <a:gd name="connsiteY24" fmla="*/ 183723 h 409576"/>
              <a:gd name="connsiteX25" fmla="*/ 112286 w 409676"/>
              <a:gd name="connsiteY25" fmla="*/ 183723 h 409576"/>
              <a:gd name="connsiteX26" fmla="*/ 73149 w 409676"/>
              <a:gd name="connsiteY26" fmla="*/ 159535 h 409576"/>
              <a:gd name="connsiteX27" fmla="*/ 36742 w 409676"/>
              <a:gd name="connsiteY27" fmla="*/ 147976 h 409576"/>
              <a:gd name="connsiteX28" fmla="*/ 73399 w 409676"/>
              <a:gd name="connsiteY28" fmla="*/ 136053 h 409576"/>
              <a:gd name="connsiteX29" fmla="*/ 111854 w 409676"/>
              <a:gd name="connsiteY29" fmla="*/ 111819 h 409576"/>
              <a:gd name="connsiteX30" fmla="*/ 135541 w 409676"/>
              <a:gd name="connsiteY30" fmla="*/ 72955 h 409576"/>
              <a:gd name="connsiteX31" fmla="*/ 147259 w 409676"/>
              <a:gd name="connsiteY31" fmla="*/ 36958 h 409576"/>
              <a:gd name="connsiteX32" fmla="*/ 159000 w 409676"/>
              <a:gd name="connsiteY32" fmla="*/ 73069 h 409576"/>
              <a:gd name="connsiteX33" fmla="*/ 222280 w 409676"/>
              <a:gd name="connsiteY33" fmla="*/ 136166 h 409576"/>
              <a:gd name="connsiteX34" fmla="*/ 259141 w 409676"/>
              <a:gd name="connsiteY34" fmla="*/ 148044 h 409576"/>
              <a:gd name="connsiteX35" fmla="*/ 222962 w 409676"/>
              <a:gd name="connsiteY35" fmla="*/ 159762 h 409576"/>
              <a:gd name="connsiteX36" fmla="*/ 159842 w 409676"/>
              <a:gd name="connsiteY36" fmla="*/ 222905 h 409576"/>
              <a:gd name="connsiteX37" fmla="*/ 148124 w 409676"/>
              <a:gd name="connsiteY37" fmla="*/ 258902 h 409576"/>
              <a:gd name="connsiteX38" fmla="*/ 136405 w 409676"/>
              <a:gd name="connsiteY38" fmla="*/ 222837 h 409576"/>
              <a:gd name="connsiteX39" fmla="*/ 120478 w 409676"/>
              <a:gd name="connsiteY39" fmla="*/ 193120 h 409576"/>
              <a:gd name="connsiteX40" fmla="*/ 303444 w 409676"/>
              <a:gd name="connsiteY40" fmla="*/ 404666 h 409576"/>
              <a:gd name="connsiteX41" fmla="*/ 294115 w 409676"/>
              <a:gd name="connsiteY41" fmla="*/ 392174 h 409576"/>
              <a:gd name="connsiteX42" fmla="*/ 286651 w 409676"/>
              <a:gd name="connsiteY42" fmla="*/ 369260 h 409576"/>
              <a:gd name="connsiteX43" fmla="*/ 267970 w 409676"/>
              <a:gd name="connsiteY43" fmla="*/ 350533 h 409576"/>
              <a:gd name="connsiteX44" fmla="*/ 245421 w 409676"/>
              <a:gd name="connsiteY44" fmla="*/ 343184 h 409576"/>
              <a:gd name="connsiteX45" fmla="*/ 227650 w 409676"/>
              <a:gd name="connsiteY45" fmla="*/ 318541 h 409576"/>
              <a:gd name="connsiteX46" fmla="*/ 245193 w 409676"/>
              <a:gd name="connsiteY46" fmla="*/ 293967 h 409576"/>
              <a:gd name="connsiteX47" fmla="*/ 268084 w 409676"/>
              <a:gd name="connsiteY47" fmla="*/ 286549 h 409576"/>
              <a:gd name="connsiteX48" fmla="*/ 286287 w 409676"/>
              <a:gd name="connsiteY48" fmla="*/ 267913 h 409576"/>
              <a:gd name="connsiteX49" fmla="*/ 293659 w 409676"/>
              <a:gd name="connsiteY49" fmla="*/ 245341 h 409576"/>
              <a:gd name="connsiteX50" fmla="*/ 326655 w 409676"/>
              <a:gd name="connsiteY50" fmla="*/ 229088 h 409576"/>
              <a:gd name="connsiteX51" fmla="*/ 342740 w 409676"/>
              <a:gd name="connsiteY51" fmla="*/ 244863 h 409576"/>
              <a:gd name="connsiteX52" fmla="*/ 350226 w 409676"/>
              <a:gd name="connsiteY52" fmla="*/ 267936 h 409576"/>
              <a:gd name="connsiteX53" fmla="*/ 368885 w 409676"/>
              <a:gd name="connsiteY53" fmla="*/ 286503 h 409576"/>
              <a:gd name="connsiteX54" fmla="*/ 391457 w 409676"/>
              <a:gd name="connsiteY54" fmla="*/ 293853 h 409576"/>
              <a:gd name="connsiteX55" fmla="*/ 408486 w 409676"/>
              <a:gd name="connsiteY55" fmla="*/ 326382 h 409576"/>
              <a:gd name="connsiteX56" fmla="*/ 392344 w 409676"/>
              <a:gd name="connsiteY56" fmla="*/ 343116 h 409576"/>
              <a:gd name="connsiteX57" fmla="*/ 369272 w 409676"/>
              <a:gd name="connsiteY57" fmla="*/ 350602 h 409576"/>
              <a:gd name="connsiteX58" fmla="*/ 350659 w 409676"/>
              <a:gd name="connsiteY58" fmla="*/ 369306 h 409576"/>
              <a:gd name="connsiteX59" fmla="*/ 343332 w 409676"/>
              <a:gd name="connsiteY59" fmla="*/ 391809 h 409576"/>
              <a:gd name="connsiteX60" fmla="*/ 333661 w 409676"/>
              <a:gd name="connsiteY60" fmla="*/ 404779 h 409576"/>
              <a:gd name="connsiteX61" fmla="*/ 303444 w 409676"/>
              <a:gd name="connsiteY61" fmla="*/ 404666 h 409576"/>
              <a:gd name="connsiteX62" fmla="*/ 280007 w 409676"/>
              <a:gd name="connsiteY62" fmla="*/ 318587 h 409576"/>
              <a:gd name="connsiteX63" fmla="*/ 318666 w 409676"/>
              <a:gd name="connsiteY63" fmla="*/ 357473 h 409576"/>
              <a:gd name="connsiteX64" fmla="*/ 357348 w 409676"/>
              <a:gd name="connsiteY64" fmla="*/ 318791 h 409576"/>
              <a:gd name="connsiteX65" fmla="*/ 318257 w 409676"/>
              <a:gd name="connsiteY65" fmla="*/ 279927 h 409576"/>
              <a:gd name="connsiteX66" fmla="*/ 279984 w 409676"/>
              <a:gd name="connsiteY66" fmla="*/ 318609 h 4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9676" h="409576">
                <a:moveTo>
                  <a:pt x="128988" y="289825"/>
                </a:moveTo>
                <a:cubicBezTo>
                  <a:pt x="134562" y="293762"/>
                  <a:pt x="141207" y="295855"/>
                  <a:pt x="148010" y="295832"/>
                </a:cubicBezTo>
                <a:lnTo>
                  <a:pt x="148010" y="295741"/>
                </a:lnTo>
                <a:cubicBezTo>
                  <a:pt x="161137" y="295764"/>
                  <a:pt x="173015" y="287959"/>
                  <a:pt x="178205" y="275900"/>
                </a:cubicBezTo>
                <a:lnTo>
                  <a:pt x="192153" y="233486"/>
                </a:lnTo>
                <a:cubicBezTo>
                  <a:pt x="198688" y="214008"/>
                  <a:pt x="214002" y="198736"/>
                  <a:pt x="233497" y="192255"/>
                </a:cubicBezTo>
                <a:lnTo>
                  <a:pt x="273954" y="179104"/>
                </a:lnTo>
                <a:cubicBezTo>
                  <a:pt x="291063" y="173092"/>
                  <a:pt x="300060" y="154350"/>
                  <a:pt x="294049" y="137242"/>
                </a:cubicBezTo>
                <a:cubicBezTo>
                  <a:pt x="290601" y="127429"/>
                  <a:pt x="282708" y="119830"/>
                  <a:pt x="272771" y="116757"/>
                </a:cubicBezTo>
                <a:lnTo>
                  <a:pt x="232838" y="103787"/>
                </a:lnTo>
                <a:cubicBezTo>
                  <a:pt x="213249" y="97273"/>
                  <a:pt x="197883" y="81898"/>
                  <a:pt x="191380" y="62306"/>
                </a:cubicBezTo>
                <a:lnTo>
                  <a:pt x="178228" y="21872"/>
                </a:lnTo>
                <a:cubicBezTo>
                  <a:pt x="172132" y="4754"/>
                  <a:pt x="153311" y="-4181"/>
                  <a:pt x="136193" y="1916"/>
                </a:cubicBezTo>
                <a:cubicBezTo>
                  <a:pt x="126706" y="5295"/>
                  <a:pt x="119289" y="12833"/>
                  <a:pt x="116063" y="22373"/>
                </a:cubicBezTo>
                <a:lnTo>
                  <a:pt x="102798" y="63148"/>
                </a:lnTo>
                <a:cubicBezTo>
                  <a:pt x="96316" y="82155"/>
                  <a:pt x="81470" y="97135"/>
                  <a:pt x="62523" y="103787"/>
                </a:cubicBezTo>
                <a:lnTo>
                  <a:pt x="22089" y="116780"/>
                </a:lnTo>
                <a:cubicBezTo>
                  <a:pt x="4946" y="122732"/>
                  <a:pt x="-4125" y="141454"/>
                  <a:pt x="1827" y="158597"/>
                </a:cubicBezTo>
                <a:cubicBezTo>
                  <a:pt x="5172" y="168229"/>
                  <a:pt x="12801" y="175765"/>
                  <a:pt x="22475" y="178990"/>
                </a:cubicBezTo>
                <a:lnTo>
                  <a:pt x="62386" y="191937"/>
                </a:lnTo>
                <a:cubicBezTo>
                  <a:pt x="81969" y="198499"/>
                  <a:pt x="97324" y="213890"/>
                  <a:pt x="103844" y="233486"/>
                </a:cubicBezTo>
                <a:lnTo>
                  <a:pt x="116996" y="273875"/>
                </a:lnTo>
                <a:cubicBezTo>
                  <a:pt x="119249" y="280314"/>
                  <a:pt x="123436" y="285889"/>
                  <a:pt x="128988" y="289803"/>
                </a:cubicBezTo>
                <a:close/>
                <a:moveTo>
                  <a:pt x="120478" y="193120"/>
                </a:moveTo>
                <a:cubicBezTo>
                  <a:pt x="117940" y="189805"/>
                  <a:pt x="115181" y="186665"/>
                  <a:pt x="112218" y="183723"/>
                </a:cubicBezTo>
                <a:lnTo>
                  <a:pt x="112286" y="183723"/>
                </a:lnTo>
                <a:cubicBezTo>
                  <a:pt x="101298" y="172728"/>
                  <a:pt x="87897" y="164445"/>
                  <a:pt x="73149" y="159535"/>
                </a:cubicBezTo>
                <a:lnTo>
                  <a:pt x="36742" y="147976"/>
                </a:lnTo>
                <a:lnTo>
                  <a:pt x="73399" y="136053"/>
                </a:lnTo>
                <a:cubicBezTo>
                  <a:pt x="87906" y="131030"/>
                  <a:pt x="101063" y="122738"/>
                  <a:pt x="111854" y="111819"/>
                </a:cubicBezTo>
                <a:cubicBezTo>
                  <a:pt x="122598" y="100831"/>
                  <a:pt x="130698" y="87540"/>
                  <a:pt x="135541" y="72955"/>
                </a:cubicBezTo>
                <a:lnTo>
                  <a:pt x="147259" y="36958"/>
                </a:lnTo>
                <a:lnTo>
                  <a:pt x="159000" y="73069"/>
                </a:lnTo>
                <a:cubicBezTo>
                  <a:pt x="168935" y="102921"/>
                  <a:pt x="192399" y="126318"/>
                  <a:pt x="222280" y="136166"/>
                </a:cubicBezTo>
                <a:lnTo>
                  <a:pt x="259141" y="148044"/>
                </a:lnTo>
                <a:lnTo>
                  <a:pt x="222962" y="159762"/>
                </a:lnTo>
                <a:cubicBezTo>
                  <a:pt x="193143" y="169679"/>
                  <a:pt x="169747" y="193081"/>
                  <a:pt x="159842" y="222905"/>
                </a:cubicBezTo>
                <a:lnTo>
                  <a:pt x="148124" y="258902"/>
                </a:lnTo>
                <a:lnTo>
                  <a:pt x="136405" y="222837"/>
                </a:lnTo>
                <a:cubicBezTo>
                  <a:pt x="132827" y="212097"/>
                  <a:pt x="127441" y="202047"/>
                  <a:pt x="120478" y="193120"/>
                </a:cubicBezTo>
                <a:close/>
                <a:moveTo>
                  <a:pt x="303444" y="404666"/>
                </a:moveTo>
                <a:cubicBezTo>
                  <a:pt x="299109" y="401576"/>
                  <a:pt x="295846" y="397207"/>
                  <a:pt x="294115" y="392174"/>
                </a:cubicBezTo>
                <a:lnTo>
                  <a:pt x="286651" y="369260"/>
                </a:lnTo>
                <a:cubicBezTo>
                  <a:pt x="283739" y="360413"/>
                  <a:pt x="276810" y="353466"/>
                  <a:pt x="267970" y="350533"/>
                </a:cubicBezTo>
                <a:lnTo>
                  <a:pt x="245421" y="343184"/>
                </a:lnTo>
                <a:cubicBezTo>
                  <a:pt x="234838" y="339614"/>
                  <a:pt x="227695" y="329709"/>
                  <a:pt x="227650" y="318541"/>
                </a:cubicBezTo>
                <a:cubicBezTo>
                  <a:pt x="227656" y="307446"/>
                  <a:pt x="234701" y="297578"/>
                  <a:pt x="245193" y="293967"/>
                </a:cubicBezTo>
                <a:lnTo>
                  <a:pt x="268084" y="286549"/>
                </a:lnTo>
                <a:cubicBezTo>
                  <a:pt x="276708" y="283486"/>
                  <a:pt x="283429" y="276605"/>
                  <a:pt x="286287" y="267913"/>
                </a:cubicBezTo>
                <a:lnTo>
                  <a:pt x="293659" y="245341"/>
                </a:lnTo>
                <a:cubicBezTo>
                  <a:pt x="298283" y="231741"/>
                  <a:pt x="313055" y="224464"/>
                  <a:pt x="326655" y="229088"/>
                </a:cubicBezTo>
                <a:cubicBezTo>
                  <a:pt x="334135" y="231629"/>
                  <a:pt x="340053" y="237434"/>
                  <a:pt x="342740" y="244863"/>
                </a:cubicBezTo>
                <a:lnTo>
                  <a:pt x="350226" y="267936"/>
                </a:lnTo>
                <a:cubicBezTo>
                  <a:pt x="353198" y="276703"/>
                  <a:pt x="360102" y="283575"/>
                  <a:pt x="368885" y="286503"/>
                </a:cubicBezTo>
                <a:lnTo>
                  <a:pt x="391457" y="293853"/>
                </a:lnTo>
                <a:cubicBezTo>
                  <a:pt x="405141" y="298133"/>
                  <a:pt x="412766" y="312696"/>
                  <a:pt x="408486" y="326382"/>
                </a:cubicBezTo>
                <a:cubicBezTo>
                  <a:pt x="406045" y="334191"/>
                  <a:pt x="400063" y="340394"/>
                  <a:pt x="392344" y="343116"/>
                </a:cubicBezTo>
                <a:lnTo>
                  <a:pt x="369272" y="350602"/>
                </a:lnTo>
                <a:cubicBezTo>
                  <a:pt x="360477" y="353571"/>
                  <a:pt x="353585" y="360495"/>
                  <a:pt x="350659" y="369306"/>
                </a:cubicBezTo>
                <a:lnTo>
                  <a:pt x="343332" y="391809"/>
                </a:lnTo>
                <a:cubicBezTo>
                  <a:pt x="341557" y="397043"/>
                  <a:pt x="338189" y="401594"/>
                  <a:pt x="333661" y="404779"/>
                </a:cubicBezTo>
                <a:cubicBezTo>
                  <a:pt x="324605" y="411219"/>
                  <a:pt x="312452" y="411171"/>
                  <a:pt x="303444" y="404666"/>
                </a:cubicBezTo>
                <a:close/>
                <a:moveTo>
                  <a:pt x="280007" y="318587"/>
                </a:moveTo>
                <a:cubicBezTo>
                  <a:pt x="298117" y="325026"/>
                  <a:pt x="312334" y="339325"/>
                  <a:pt x="318666" y="357473"/>
                </a:cubicBezTo>
                <a:cubicBezTo>
                  <a:pt x="325069" y="339407"/>
                  <a:pt x="339282" y="325194"/>
                  <a:pt x="357348" y="318791"/>
                </a:cubicBezTo>
                <a:cubicBezTo>
                  <a:pt x="339122" y="312400"/>
                  <a:pt x="324755" y="298117"/>
                  <a:pt x="318257" y="279927"/>
                </a:cubicBezTo>
                <a:cubicBezTo>
                  <a:pt x="311908" y="297885"/>
                  <a:pt x="297874" y="312070"/>
                  <a:pt x="279984" y="318609"/>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cxnSp>
        <p:nvCxnSpPr>
          <p:cNvPr id="33" name="Straight Connector 32">
            <a:extLst>
              <a:ext uri="{FF2B5EF4-FFF2-40B4-BE49-F238E27FC236}">
                <a16:creationId xmlns:a16="http://schemas.microsoft.com/office/drawing/2014/main" id="{781BD8E2-B331-EEC4-FA6F-8765170D4B52}"/>
              </a:ext>
              <a:ext uri="{C183D7F6-B498-43B3-948B-1728B52AA6E4}">
                <adec:decorative xmlns:adec="http://schemas.microsoft.com/office/drawing/2017/decorative" val="1"/>
              </a:ext>
            </a:extLst>
          </p:cNvPr>
          <p:cNvCxnSpPr>
            <a:cxnSpLocks/>
          </p:cNvCxnSpPr>
          <p:nvPr/>
        </p:nvCxnSpPr>
        <p:spPr>
          <a:xfrm>
            <a:off x="7955666" y="234017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B9C4D-6603-D9FA-DEC1-88A63A131E72}"/>
              </a:ext>
              <a:ext uri="{C183D7F6-B498-43B3-948B-1728B52AA6E4}">
                <adec:decorative xmlns:adec="http://schemas.microsoft.com/office/drawing/2017/decorative" val="1"/>
              </a:ext>
            </a:extLst>
          </p:cNvPr>
          <p:cNvCxnSpPr>
            <a:cxnSpLocks/>
          </p:cNvCxnSpPr>
          <p:nvPr/>
        </p:nvCxnSpPr>
        <p:spPr>
          <a:xfrm>
            <a:off x="7955666" y="492840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 Placeholder 72">
            <a:extLst>
              <a:ext uri="{FF2B5EF4-FFF2-40B4-BE49-F238E27FC236}">
                <a16:creationId xmlns:a16="http://schemas.microsoft.com/office/drawing/2014/main" id="{666DDA76-DB22-FB87-4F37-0265BFC1B7EB}"/>
              </a:ext>
            </a:extLst>
          </p:cNvPr>
          <p:cNvSpPr txBox="1">
            <a:spLocks/>
          </p:cNvSpPr>
          <p:nvPr/>
        </p:nvSpPr>
        <p:spPr>
          <a:xfrm>
            <a:off x="7980025" y="2515581"/>
            <a:ext cx="3347617" cy="892552"/>
          </a:xfrm>
          <a:prstGeom prst="rect">
            <a:avLst/>
          </a:prstGeom>
        </p:spPr>
        <p:txBody>
          <a:bodyPr wrap="square" lIns="0" tIns="0" rIns="0" bIns="0" numCol="2">
            <a:spAutoFit/>
          </a:bodyPr>
          <a:lstStyle>
            <a:lvl1pPr marL="0" indent="0" algn="l" defTabSz="914400" rtl="0" eaLnBrk="1" latinLnBrk="0" hangingPunct="1">
              <a:lnSpc>
                <a:spcPct val="90000"/>
              </a:lnSpc>
              <a:spcBef>
                <a:spcPts val="1000"/>
              </a:spcBef>
              <a:buFont typeface="Arial" panose="020B0604020202020204" pitchFamily="34" charset="0"/>
              <a:buNone/>
              <a:defRPr lang="en-US" sz="600" b="0" i="0" kern="1200" dirty="0">
                <a:solidFill>
                  <a:srgbClr val="000000"/>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IT Service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Desk Analyst</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Services Desk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Managers</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Knowledge Base Curators</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Project Manager</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IT Managers</a:t>
            </a:r>
          </a:p>
        </p:txBody>
      </p:sp>
      <p:pic>
        <p:nvPicPr>
          <p:cNvPr id="20" name="Picture 19">
            <a:extLst>
              <a:ext uri="{FF2B5EF4-FFF2-40B4-BE49-F238E27FC236}">
                <a16:creationId xmlns:a16="http://schemas.microsoft.com/office/drawing/2014/main" id="{71E625AA-A5AD-00D7-8F9E-822E14F9E675}"/>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9171345" y="4580362"/>
            <a:ext cx="3020655" cy="2277638"/>
          </a:xfrm>
          <a:prstGeom prst="rect">
            <a:avLst/>
          </a:prstGeom>
        </p:spPr>
      </p:pic>
    </p:spTree>
    <p:extLst>
      <p:ext uri="{BB962C8B-B14F-4D97-AF65-F5344CB8AC3E}">
        <p14:creationId xmlns:p14="http://schemas.microsoft.com/office/powerpoint/2010/main" val="30915164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colorful objects&#10;&#10;Description automatically generated">
            <a:extLst>
              <a:ext uri="{FF2B5EF4-FFF2-40B4-BE49-F238E27FC236}">
                <a16:creationId xmlns:a16="http://schemas.microsoft.com/office/drawing/2014/main" id="{7D7C7E55-F6FB-14D2-3B44-E14BB389ABE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rot="10800000" flipH="1">
            <a:off x="0" y="1"/>
            <a:ext cx="5906052" cy="2855024"/>
          </a:xfrm>
          <a:prstGeom prst="rect">
            <a:avLst/>
          </a:prstGeom>
        </p:spPr>
      </p:pic>
      <p:sp>
        <p:nvSpPr>
          <p:cNvPr id="2" name="Title 1">
            <a:extLst>
              <a:ext uri="{FF2B5EF4-FFF2-40B4-BE49-F238E27FC236}">
                <a16:creationId xmlns:a16="http://schemas.microsoft.com/office/drawing/2014/main" id="{B9EFFFB5-7077-89A4-73AE-3E6CCD4FD4E4}"/>
              </a:ext>
            </a:extLst>
          </p:cNvPr>
          <p:cNvSpPr>
            <a:spLocks noGrp="1"/>
          </p:cNvSpPr>
          <p:nvPr>
            <p:ph type="title"/>
          </p:nvPr>
        </p:nvSpPr>
        <p:spPr>
          <a:xfrm>
            <a:off x="585215" y="457200"/>
            <a:ext cx="11206981" cy="553998"/>
          </a:xfrm>
        </p:spPr>
        <p:txBody>
          <a:bodyPr/>
          <a:lstStyle/>
          <a:p>
            <a:r>
              <a:rPr lang="en-US" sz="3600">
                <a:latin typeface="Segoe UI Semibold" panose="020B0702040204020203" pitchFamily="34" charset="0"/>
                <a:cs typeface="Segoe UI Semibold" panose="020B0702040204020203" pitchFamily="34" charset="0"/>
              </a:rPr>
              <a:t>KPI – </a:t>
            </a:r>
            <a:r>
              <a:rPr lang="en-US">
                <a:gradFill>
                  <a:gsLst>
                    <a:gs pos="38000">
                      <a:srgbClr val="0078D4"/>
                    </a:gs>
                    <a:gs pos="0">
                      <a:srgbClr val="C03BC4"/>
                    </a:gs>
                  </a:gsLst>
                  <a:path path="circle">
                    <a:fillToRect l="100000" t="100000"/>
                  </a:path>
                </a:gradFill>
                <a:latin typeface="Segoe UI Semibold" panose="020B0702040204020203" pitchFamily="34" charset="0"/>
                <a:cs typeface="Segoe UI Semibold" panose="020B0702040204020203" pitchFamily="34" charset="0"/>
              </a:rPr>
              <a:t>Decrease app downtime</a:t>
            </a:r>
          </a:p>
        </p:txBody>
      </p:sp>
      <p:pic>
        <p:nvPicPr>
          <p:cNvPr id="3" name="Picture 2">
            <a:extLst>
              <a:ext uri="{FF2B5EF4-FFF2-40B4-BE49-F238E27FC236}">
                <a16:creationId xmlns:a16="http://schemas.microsoft.com/office/drawing/2014/main" id="{FED7435C-732F-28C6-A281-3B1FA8A6A5A3}"/>
              </a:ext>
              <a:ext uri="{C183D7F6-B498-43B3-948B-1728B52AA6E4}">
                <adec:decorative xmlns:adec="http://schemas.microsoft.com/office/drawing/2017/decorative" val="1"/>
              </a:ext>
            </a:extLst>
          </p:cNvPr>
          <p:cNvPicPr>
            <a:picLocks noChangeAspect="1"/>
          </p:cNvPicPr>
          <p:nvPr/>
        </p:nvPicPr>
        <p:blipFill rotWithShape="1">
          <a:blip r:embed="rId3" cstate="screen">
            <a:alphaModFix amt="50000"/>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8253" t="13873" r="10815" b="20451"/>
          <a:stretch/>
        </p:blipFill>
        <p:spPr>
          <a:xfrm>
            <a:off x="589069" y="1448904"/>
            <a:ext cx="11013862" cy="4882759"/>
          </a:xfrm>
          <a:prstGeom prst="roundRect">
            <a:avLst>
              <a:gd name="adj" fmla="val 2585"/>
            </a:avLst>
          </a:prstGeom>
          <a:solidFill>
            <a:schemeClr val="bg1"/>
          </a:solidFill>
          <a:ln>
            <a:solidFill>
              <a:schemeClr val="bg1"/>
            </a:solidFill>
          </a:ln>
          <a:effectLst>
            <a:outerShdw blurRad="223661" dist="140295" dir="2700000" algn="tl" rotWithShape="0">
              <a:schemeClr val="accent1">
                <a:alpha val="15000"/>
              </a:schemeClr>
            </a:outerShdw>
          </a:effectLst>
        </p:spPr>
      </p:pic>
      <p:pic>
        <p:nvPicPr>
          <p:cNvPr id="5" name="Picture 4">
            <a:extLst>
              <a:ext uri="{FF2B5EF4-FFF2-40B4-BE49-F238E27FC236}">
                <a16:creationId xmlns:a16="http://schemas.microsoft.com/office/drawing/2014/main" id="{76AA5042-790F-2295-DD46-640513BF943E}"/>
              </a:ext>
              <a:ext uri="{C183D7F6-B498-43B3-948B-1728B52AA6E4}">
                <adec:decorative xmlns:adec="http://schemas.microsoft.com/office/drawing/2017/decorative" val="1"/>
              </a:ext>
            </a:extLst>
          </p:cNvPr>
          <p:cNvPicPr>
            <a:picLocks/>
          </p:cNvPicPr>
          <p:nvPr/>
        </p:nvPicPr>
        <p:blipFill rotWithShape="1">
          <a:blip r:embed="rId5" cstate="screen">
            <a:extLst>
              <a:ext uri="{28A0092B-C50C-407E-A947-70E740481C1C}">
                <a14:useLocalDpi xmlns:a14="http://schemas.microsoft.com/office/drawing/2010/main" val="0"/>
              </a:ext>
            </a:extLst>
          </a:blip>
          <a:srcRect t="-1"/>
          <a:stretch/>
        </p:blipFill>
        <p:spPr>
          <a:xfrm>
            <a:off x="715083" y="1579849"/>
            <a:ext cx="6831467" cy="1668728"/>
          </a:xfrm>
          <a:prstGeom prst="roundRect">
            <a:avLst>
              <a:gd name="adj" fmla="val 3554"/>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pic>
      <p:sp>
        <p:nvSpPr>
          <p:cNvPr id="22" name="Freeform: Shape 32">
            <a:extLst>
              <a:ext uri="{FF2B5EF4-FFF2-40B4-BE49-F238E27FC236}">
                <a16:creationId xmlns:a16="http://schemas.microsoft.com/office/drawing/2014/main" id="{FA94DC09-80AD-01D4-3790-38855AD3176E}"/>
              </a:ext>
              <a:ext uri="{C183D7F6-B498-43B3-948B-1728B52AA6E4}">
                <adec:decorative xmlns:adec="http://schemas.microsoft.com/office/drawing/2017/decorative" val="1"/>
              </a:ext>
            </a:extLst>
          </p:cNvPr>
          <p:cNvSpPr>
            <a:spLocks/>
          </p:cNvSpPr>
          <p:nvPr/>
        </p:nvSpPr>
        <p:spPr bwMode="auto">
          <a:xfrm>
            <a:off x="7697337" y="1596603"/>
            <a:ext cx="3727901" cy="2274542"/>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Rectangle: Rounded Corners 26">
            <a:extLst>
              <a:ext uri="{FF2B5EF4-FFF2-40B4-BE49-F238E27FC236}">
                <a16:creationId xmlns:a16="http://schemas.microsoft.com/office/drawing/2014/main" id="{342D7039-F9A0-069D-1A2A-711F8D2CCE0D}"/>
              </a:ext>
            </a:extLst>
          </p:cNvPr>
          <p:cNvSpPr/>
          <p:nvPr/>
        </p:nvSpPr>
        <p:spPr bwMode="auto">
          <a:xfrm>
            <a:off x="8438481" y="1781312"/>
            <a:ext cx="1258802"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Roles</a:t>
            </a:r>
          </a:p>
        </p:txBody>
      </p:sp>
      <p:sp>
        <p:nvSpPr>
          <p:cNvPr id="25" name="Freeform: Shape 2">
            <a:extLst>
              <a:ext uri="{FF2B5EF4-FFF2-40B4-BE49-F238E27FC236}">
                <a16:creationId xmlns:a16="http://schemas.microsoft.com/office/drawing/2014/main" id="{56F9DB81-37E0-A69A-0275-48F57289A4BD}"/>
              </a:ext>
              <a:ext uri="{C183D7F6-B498-43B3-948B-1728B52AA6E4}">
                <adec:decorative xmlns:adec="http://schemas.microsoft.com/office/drawing/2017/decorative" val="1"/>
              </a:ext>
            </a:extLst>
          </p:cNvPr>
          <p:cNvSpPr/>
          <p:nvPr/>
        </p:nvSpPr>
        <p:spPr>
          <a:xfrm>
            <a:off x="7930135" y="1803503"/>
            <a:ext cx="321377" cy="321377"/>
          </a:xfrm>
          <a:custGeom>
            <a:avLst/>
            <a:gdLst>
              <a:gd name="connsiteX0" fmla="*/ 68580 w 266700"/>
              <a:gd name="connsiteY0" fmla="*/ 137160 h 266700"/>
              <a:gd name="connsiteX1" fmla="*/ 64770 w 266700"/>
              <a:gd name="connsiteY1" fmla="*/ 140970 h 266700"/>
              <a:gd name="connsiteX2" fmla="*/ 64770 w 266700"/>
              <a:gd name="connsiteY2" fmla="*/ 148590 h 266700"/>
              <a:gd name="connsiteX3" fmla="*/ 66736 w 266700"/>
              <a:gd name="connsiteY3" fmla="*/ 154869 h 266700"/>
              <a:gd name="connsiteX4" fmla="*/ 68047 w 266700"/>
              <a:gd name="connsiteY4" fmla="*/ 156698 h 266700"/>
              <a:gd name="connsiteX5" fmla="*/ 77572 w 266700"/>
              <a:gd name="connsiteY5" fmla="*/ 164851 h 266700"/>
              <a:gd name="connsiteX6" fmla="*/ 114300 w 266700"/>
              <a:gd name="connsiteY6" fmla="*/ 171450 h 266700"/>
              <a:gd name="connsiteX7" fmla="*/ 153741 w 266700"/>
              <a:gd name="connsiteY7" fmla="*/ 164943 h 266700"/>
              <a:gd name="connsiteX8" fmla="*/ 161407 w 266700"/>
              <a:gd name="connsiteY8" fmla="*/ 157079 h 266700"/>
              <a:gd name="connsiteX9" fmla="*/ 162276 w 266700"/>
              <a:gd name="connsiteY9" fmla="*/ 155448 h 266700"/>
              <a:gd name="connsiteX10" fmla="*/ 163830 w 266700"/>
              <a:gd name="connsiteY10" fmla="*/ 148590 h 266700"/>
              <a:gd name="connsiteX11" fmla="*/ 163830 w 266700"/>
              <a:gd name="connsiteY11" fmla="*/ 140970 h 266700"/>
              <a:gd name="connsiteX12" fmla="*/ 160020 w 266700"/>
              <a:gd name="connsiteY12" fmla="*/ 137160 h 266700"/>
              <a:gd name="connsiteX13" fmla="*/ 68580 w 266700"/>
              <a:gd name="connsiteY13" fmla="*/ 114300 h 266700"/>
              <a:gd name="connsiteX14" fmla="*/ 160020 w 266700"/>
              <a:gd name="connsiteY14" fmla="*/ 114300 h 266700"/>
              <a:gd name="connsiteX15" fmla="*/ 186690 w 266700"/>
              <a:gd name="connsiteY15" fmla="*/ 140970 h 266700"/>
              <a:gd name="connsiteX16" fmla="*/ 186690 w 266700"/>
              <a:gd name="connsiteY16" fmla="*/ 148590 h 266700"/>
              <a:gd name="connsiteX17" fmla="*/ 168707 w 266700"/>
              <a:gd name="connsiteY17" fmla="*/ 182042 h 266700"/>
              <a:gd name="connsiteX18" fmla="*/ 114300 w 266700"/>
              <a:gd name="connsiteY18" fmla="*/ 194310 h 266700"/>
              <a:gd name="connsiteX19" fmla="*/ 62880 w 266700"/>
              <a:gd name="connsiteY19" fmla="*/ 182118 h 266700"/>
              <a:gd name="connsiteX20" fmla="*/ 41910 w 266700"/>
              <a:gd name="connsiteY20" fmla="*/ 148590 h 266700"/>
              <a:gd name="connsiteX21" fmla="*/ 41910 w 266700"/>
              <a:gd name="connsiteY21" fmla="*/ 140970 h 266700"/>
              <a:gd name="connsiteX22" fmla="*/ 68580 w 266700"/>
              <a:gd name="connsiteY22" fmla="*/ 114300 h 266700"/>
              <a:gd name="connsiteX23" fmla="*/ 114300 w 266700"/>
              <a:gd name="connsiteY23" fmla="*/ 53340 h 266700"/>
              <a:gd name="connsiteX24" fmla="*/ 99060 w 266700"/>
              <a:gd name="connsiteY24" fmla="*/ 68580 h 266700"/>
              <a:gd name="connsiteX25" fmla="*/ 114300 w 266700"/>
              <a:gd name="connsiteY25" fmla="*/ 83820 h 266700"/>
              <a:gd name="connsiteX26" fmla="*/ 129540 w 266700"/>
              <a:gd name="connsiteY26" fmla="*/ 68580 h 266700"/>
              <a:gd name="connsiteX27" fmla="*/ 114300 w 266700"/>
              <a:gd name="connsiteY27" fmla="*/ 53340 h 266700"/>
              <a:gd name="connsiteX28" fmla="*/ 243840 w 266700"/>
              <a:gd name="connsiteY28" fmla="*/ 45872 h 266700"/>
              <a:gd name="connsiteX29" fmla="*/ 266700 w 266700"/>
              <a:gd name="connsiteY29" fmla="*/ 87630 h 266700"/>
              <a:gd name="connsiteX30" fmla="*/ 266700 w 266700"/>
              <a:gd name="connsiteY30" fmla="*/ 186690 h 266700"/>
              <a:gd name="connsiteX31" fmla="*/ 186690 w 266700"/>
              <a:gd name="connsiteY31" fmla="*/ 266700 h 266700"/>
              <a:gd name="connsiteX32" fmla="*/ 87630 w 266700"/>
              <a:gd name="connsiteY32" fmla="*/ 266700 h 266700"/>
              <a:gd name="connsiteX33" fmla="*/ 45872 w 266700"/>
              <a:gd name="connsiteY33" fmla="*/ 243840 h 266700"/>
              <a:gd name="connsiteX34" fmla="*/ 186690 w 266700"/>
              <a:gd name="connsiteY34" fmla="*/ 243840 h 266700"/>
              <a:gd name="connsiteX35" fmla="*/ 243840 w 266700"/>
              <a:gd name="connsiteY35" fmla="*/ 186690 h 266700"/>
              <a:gd name="connsiteX36" fmla="*/ 114300 w 266700"/>
              <a:gd name="connsiteY36" fmla="*/ 30480 h 266700"/>
              <a:gd name="connsiteX37" fmla="*/ 152400 w 266700"/>
              <a:gd name="connsiteY37" fmla="*/ 68580 h 266700"/>
              <a:gd name="connsiteX38" fmla="*/ 114300 w 266700"/>
              <a:gd name="connsiteY38" fmla="*/ 106680 h 266700"/>
              <a:gd name="connsiteX39" fmla="*/ 76200 w 266700"/>
              <a:gd name="connsiteY39" fmla="*/ 68580 h 266700"/>
              <a:gd name="connsiteX40" fmla="*/ 114300 w 266700"/>
              <a:gd name="connsiteY40" fmla="*/ 30480 h 266700"/>
              <a:gd name="connsiteX41" fmla="*/ 49530 w 266700"/>
              <a:gd name="connsiteY41" fmla="*/ 22860 h 266700"/>
              <a:gd name="connsiteX42" fmla="*/ 22860 w 266700"/>
              <a:gd name="connsiteY42" fmla="*/ 49530 h 266700"/>
              <a:gd name="connsiteX43" fmla="*/ 22860 w 266700"/>
              <a:gd name="connsiteY43" fmla="*/ 179070 h 266700"/>
              <a:gd name="connsiteX44" fmla="*/ 49530 w 266700"/>
              <a:gd name="connsiteY44" fmla="*/ 205740 h 266700"/>
              <a:gd name="connsiteX45" fmla="*/ 179070 w 266700"/>
              <a:gd name="connsiteY45" fmla="*/ 205740 h 266700"/>
              <a:gd name="connsiteX46" fmla="*/ 205740 w 266700"/>
              <a:gd name="connsiteY46" fmla="*/ 179070 h 266700"/>
              <a:gd name="connsiteX47" fmla="*/ 205740 w 266700"/>
              <a:gd name="connsiteY47" fmla="*/ 49530 h 266700"/>
              <a:gd name="connsiteX48" fmla="*/ 179070 w 266700"/>
              <a:gd name="connsiteY48" fmla="*/ 22860 h 266700"/>
              <a:gd name="connsiteX49" fmla="*/ 49530 w 266700"/>
              <a:gd name="connsiteY49" fmla="*/ 0 h 266700"/>
              <a:gd name="connsiteX50" fmla="*/ 179070 w 266700"/>
              <a:gd name="connsiteY50" fmla="*/ 0 h 266700"/>
              <a:gd name="connsiteX51" fmla="*/ 228600 w 266700"/>
              <a:gd name="connsiteY51" fmla="*/ 49530 h 266700"/>
              <a:gd name="connsiteX52" fmla="*/ 228600 w 266700"/>
              <a:gd name="connsiteY52" fmla="*/ 179070 h 266700"/>
              <a:gd name="connsiteX53" fmla="*/ 179070 w 266700"/>
              <a:gd name="connsiteY53" fmla="*/ 228600 h 266700"/>
              <a:gd name="connsiteX54" fmla="*/ 49530 w 266700"/>
              <a:gd name="connsiteY54" fmla="*/ 228600 h 266700"/>
              <a:gd name="connsiteX55" fmla="*/ 0 w 266700"/>
              <a:gd name="connsiteY55" fmla="*/ 179070 h 266700"/>
              <a:gd name="connsiteX56" fmla="*/ 0 w 266700"/>
              <a:gd name="connsiteY56" fmla="*/ 49530 h 266700"/>
              <a:gd name="connsiteX57" fmla="*/ 49530 w 266700"/>
              <a:gd name="connsiteY5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6700" h="266700">
                <a:moveTo>
                  <a:pt x="68580" y="137160"/>
                </a:moveTo>
                <a:cubicBezTo>
                  <a:pt x="66476" y="137160"/>
                  <a:pt x="64770" y="138865"/>
                  <a:pt x="64770" y="140970"/>
                </a:cubicBezTo>
                <a:lnTo>
                  <a:pt x="64770" y="148590"/>
                </a:lnTo>
                <a:cubicBezTo>
                  <a:pt x="64770" y="152278"/>
                  <a:pt x="65471" y="153192"/>
                  <a:pt x="66736" y="154869"/>
                </a:cubicBezTo>
                <a:cubicBezTo>
                  <a:pt x="67195" y="155462"/>
                  <a:pt x="67633" y="156071"/>
                  <a:pt x="68047" y="156698"/>
                </a:cubicBezTo>
                <a:cubicBezTo>
                  <a:pt x="70460" y="160195"/>
                  <a:pt x="73743" y="163006"/>
                  <a:pt x="77572" y="164851"/>
                </a:cubicBezTo>
                <a:cubicBezTo>
                  <a:pt x="86167" y="169316"/>
                  <a:pt x="98770" y="171450"/>
                  <a:pt x="114300" y="171450"/>
                </a:cubicBezTo>
                <a:cubicBezTo>
                  <a:pt x="133792" y="171450"/>
                  <a:pt x="146228" y="169271"/>
                  <a:pt x="153741" y="164943"/>
                </a:cubicBezTo>
                <a:cubicBezTo>
                  <a:pt x="157031" y="163155"/>
                  <a:pt x="159705" y="160413"/>
                  <a:pt x="161407" y="157079"/>
                </a:cubicBezTo>
                <a:cubicBezTo>
                  <a:pt x="161727" y="156439"/>
                  <a:pt x="162016" y="155905"/>
                  <a:pt x="162276" y="155448"/>
                </a:cubicBezTo>
                <a:cubicBezTo>
                  <a:pt x="163297" y="153604"/>
                  <a:pt x="163830" y="152644"/>
                  <a:pt x="163830" y="148590"/>
                </a:cubicBezTo>
                <a:lnTo>
                  <a:pt x="163830" y="140970"/>
                </a:lnTo>
                <a:cubicBezTo>
                  <a:pt x="163830" y="138865"/>
                  <a:pt x="162125" y="137160"/>
                  <a:pt x="160020" y="137160"/>
                </a:cubicBezTo>
                <a:close/>
                <a:moveTo>
                  <a:pt x="68580" y="114300"/>
                </a:moveTo>
                <a:lnTo>
                  <a:pt x="160020" y="114300"/>
                </a:lnTo>
                <a:cubicBezTo>
                  <a:pt x="174749" y="114300"/>
                  <a:pt x="186690" y="126241"/>
                  <a:pt x="186690" y="140970"/>
                </a:cubicBezTo>
                <a:lnTo>
                  <a:pt x="186690" y="148590"/>
                </a:lnTo>
                <a:cubicBezTo>
                  <a:pt x="186690" y="164607"/>
                  <a:pt x="181082" y="173523"/>
                  <a:pt x="168707" y="182042"/>
                </a:cubicBezTo>
                <a:cubicBezTo>
                  <a:pt x="156591" y="190378"/>
                  <a:pt x="138516" y="194310"/>
                  <a:pt x="114300" y="194310"/>
                </a:cubicBezTo>
                <a:cubicBezTo>
                  <a:pt x="93772" y="194310"/>
                  <a:pt x="75834" y="190317"/>
                  <a:pt x="62880" y="182118"/>
                </a:cubicBezTo>
                <a:cubicBezTo>
                  <a:pt x="49759" y="173812"/>
                  <a:pt x="41910" y="165034"/>
                  <a:pt x="41910" y="148590"/>
                </a:cubicBezTo>
                <a:lnTo>
                  <a:pt x="41910" y="140970"/>
                </a:lnTo>
                <a:cubicBezTo>
                  <a:pt x="41910" y="126241"/>
                  <a:pt x="53851" y="114300"/>
                  <a:pt x="68580" y="114300"/>
                </a:cubicBezTo>
                <a:close/>
                <a:moveTo>
                  <a:pt x="114300" y="53340"/>
                </a:moveTo>
                <a:cubicBezTo>
                  <a:pt x="105883" y="53340"/>
                  <a:pt x="99060" y="60163"/>
                  <a:pt x="99060" y="68580"/>
                </a:cubicBezTo>
                <a:cubicBezTo>
                  <a:pt x="99060" y="76997"/>
                  <a:pt x="105883" y="83820"/>
                  <a:pt x="114300" y="83820"/>
                </a:cubicBezTo>
                <a:cubicBezTo>
                  <a:pt x="122717" y="83820"/>
                  <a:pt x="129540" y="76997"/>
                  <a:pt x="129540" y="68580"/>
                </a:cubicBezTo>
                <a:cubicBezTo>
                  <a:pt x="129540" y="60163"/>
                  <a:pt x="122717" y="53340"/>
                  <a:pt x="114300" y="53340"/>
                </a:cubicBezTo>
                <a:close/>
                <a:moveTo>
                  <a:pt x="243840" y="45872"/>
                </a:moveTo>
                <a:cubicBezTo>
                  <a:pt x="258094" y="54971"/>
                  <a:pt x="266715" y="70719"/>
                  <a:pt x="266700" y="87630"/>
                </a:cubicBezTo>
                <a:lnTo>
                  <a:pt x="266700" y="186690"/>
                </a:lnTo>
                <a:cubicBezTo>
                  <a:pt x="266700" y="230886"/>
                  <a:pt x="230886" y="266700"/>
                  <a:pt x="186690" y="266700"/>
                </a:cubicBezTo>
                <a:lnTo>
                  <a:pt x="87630" y="266700"/>
                </a:lnTo>
                <a:cubicBezTo>
                  <a:pt x="70719" y="266712"/>
                  <a:pt x="54973" y="258092"/>
                  <a:pt x="45872" y="243840"/>
                </a:cubicBezTo>
                <a:lnTo>
                  <a:pt x="186690" y="243840"/>
                </a:lnTo>
                <a:cubicBezTo>
                  <a:pt x="218253" y="243840"/>
                  <a:pt x="243840" y="218253"/>
                  <a:pt x="243840" y="186690"/>
                </a:cubicBezTo>
                <a:close/>
                <a:moveTo>
                  <a:pt x="114300" y="30480"/>
                </a:moveTo>
                <a:cubicBezTo>
                  <a:pt x="135342" y="30480"/>
                  <a:pt x="152400" y="47538"/>
                  <a:pt x="152400" y="68580"/>
                </a:cubicBezTo>
                <a:cubicBezTo>
                  <a:pt x="152400" y="89622"/>
                  <a:pt x="135342" y="106680"/>
                  <a:pt x="114300" y="106680"/>
                </a:cubicBezTo>
                <a:cubicBezTo>
                  <a:pt x="93258" y="106680"/>
                  <a:pt x="76200" y="89622"/>
                  <a:pt x="76200" y="68580"/>
                </a:cubicBezTo>
                <a:cubicBezTo>
                  <a:pt x="76200" y="47538"/>
                  <a:pt x="93258" y="30480"/>
                  <a:pt x="114300" y="30480"/>
                </a:cubicBezTo>
                <a:close/>
                <a:moveTo>
                  <a:pt x="49530" y="22860"/>
                </a:moveTo>
                <a:cubicBezTo>
                  <a:pt x="34801" y="22860"/>
                  <a:pt x="22860" y="34801"/>
                  <a:pt x="22860" y="49530"/>
                </a:cubicBezTo>
                <a:lnTo>
                  <a:pt x="22860" y="179070"/>
                </a:lnTo>
                <a:cubicBezTo>
                  <a:pt x="22860" y="193792"/>
                  <a:pt x="34808" y="205740"/>
                  <a:pt x="49530" y="205740"/>
                </a:cubicBezTo>
                <a:lnTo>
                  <a:pt x="179070" y="205740"/>
                </a:lnTo>
                <a:cubicBezTo>
                  <a:pt x="193799" y="205740"/>
                  <a:pt x="205740" y="193799"/>
                  <a:pt x="205740" y="179070"/>
                </a:cubicBezTo>
                <a:lnTo>
                  <a:pt x="205740" y="49530"/>
                </a:lnTo>
                <a:cubicBezTo>
                  <a:pt x="205740" y="34801"/>
                  <a:pt x="193799" y="22860"/>
                  <a:pt x="179070" y="22860"/>
                </a:cubicBezTo>
                <a:close/>
                <a:moveTo>
                  <a:pt x="49530" y="0"/>
                </a:moveTo>
                <a:lnTo>
                  <a:pt x="179070" y="0"/>
                </a:lnTo>
                <a:cubicBezTo>
                  <a:pt x="206424" y="0"/>
                  <a:pt x="228600" y="22175"/>
                  <a:pt x="228600" y="49530"/>
                </a:cubicBezTo>
                <a:lnTo>
                  <a:pt x="228600" y="179070"/>
                </a:lnTo>
                <a:cubicBezTo>
                  <a:pt x="228600" y="206424"/>
                  <a:pt x="206424" y="228600"/>
                  <a:pt x="179070" y="228600"/>
                </a:cubicBezTo>
                <a:lnTo>
                  <a:pt x="49530" y="228600"/>
                </a:lnTo>
                <a:cubicBezTo>
                  <a:pt x="22175" y="228600"/>
                  <a:pt x="0" y="206424"/>
                  <a:pt x="0" y="179070"/>
                </a:cubicBezTo>
                <a:lnTo>
                  <a:pt x="0" y="49530"/>
                </a:lnTo>
                <a:cubicBezTo>
                  <a:pt x="0" y="22175"/>
                  <a:pt x="22175" y="0"/>
                  <a:pt x="49530"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26" name="Freeform: Shape 32">
            <a:extLst>
              <a:ext uri="{FF2B5EF4-FFF2-40B4-BE49-F238E27FC236}">
                <a16:creationId xmlns:a16="http://schemas.microsoft.com/office/drawing/2014/main" id="{ADF51831-9C24-FACC-3C6E-14A06FAA5482}"/>
              </a:ext>
              <a:ext uri="{C183D7F6-B498-43B3-948B-1728B52AA6E4}">
                <adec:decorative xmlns:adec="http://schemas.microsoft.com/office/drawing/2017/decorative" val="1"/>
              </a:ext>
            </a:extLst>
          </p:cNvPr>
          <p:cNvSpPr>
            <a:spLocks/>
          </p:cNvSpPr>
          <p:nvPr/>
        </p:nvSpPr>
        <p:spPr bwMode="auto">
          <a:xfrm>
            <a:off x="7697337" y="4184833"/>
            <a:ext cx="3727901" cy="1975335"/>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Text Placeholder 5">
            <a:extLst>
              <a:ext uri="{FF2B5EF4-FFF2-40B4-BE49-F238E27FC236}">
                <a16:creationId xmlns:a16="http://schemas.microsoft.com/office/drawing/2014/main" id="{B2099A79-A59D-E8EE-D862-3D9C8475EB20}"/>
              </a:ext>
            </a:extLst>
          </p:cNvPr>
          <p:cNvSpPr txBox="1">
            <a:spLocks/>
          </p:cNvSpPr>
          <p:nvPr/>
        </p:nvSpPr>
        <p:spPr>
          <a:xfrm>
            <a:off x="7980026" y="5145424"/>
            <a:ext cx="3186884" cy="7078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for Microsoft 365</a:t>
            </a:r>
          </a:p>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Copilot</a:t>
            </a:r>
          </a:p>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Copilot Studio </a:t>
            </a:r>
          </a:p>
        </p:txBody>
      </p:sp>
      <p:sp>
        <p:nvSpPr>
          <p:cNvPr id="29" name="Rectangle: Rounded Corners 26">
            <a:extLst>
              <a:ext uri="{FF2B5EF4-FFF2-40B4-BE49-F238E27FC236}">
                <a16:creationId xmlns:a16="http://schemas.microsoft.com/office/drawing/2014/main" id="{CF40DB0E-A1DA-DE17-46A1-0C8A00BAF845}"/>
              </a:ext>
            </a:extLst>
          </p:cNvPr>
          <p:cNvSpPr/>
          <p:nvPr/>
        </p:nvSpPr>
        <p:spPr bwMode="auto">
          <a:xfrm>
            <a:off x="8438481" y="4397482"/>
            <a:ext cx="2940928"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Microsoft AI solutions</a:t>
            </a:r>
          </a:p>
        </p:txBody>
      </p:sp>
      <p:sp>
        <p:nvSpPr>
          <p:cNvPr id="32" name="Graphic 32">
            <a:extLst>
              <a:ext uri="{FF2B5EF4-FFF2-40B4-BE49-F238E27FC236}">
                <a16:creationId xmlns:a16="http://schemas.microsoft.com/office/drawing/2014/main" id="{BF7A024E-2722-D888-5EEE-9EA34BCCED72}"/>
              </a:ext>
              <a:ext uri="{C183D7F6-B498-43B3-948B-1728B52AA6E4}">
                <adec:decorative xmlns:adec="http://schemas.microsoft.com/office/drawing/2017/decorative" val="1"/>
              </a:ext>
            </a:extLst>
          </p:cNvPr>
          <p:cNvSpPr/>
          <p:nvPr/>
        </p:nvSpPr>
        <p:spPr>
          <a:xfrm>
            <a:off x="7920860" y="4371548"/>
            <a:ext cx="339928" cy="339845"/>
          </a:xfrm>
          <a:custGeom>
            <a:avLst/>
            <a:gdLst>
              <a:gd name="connsiteX0" fmla="*/ 128988 w 409676"/>
              <a:gd name="connsiteY0" fmla="*/ 289825 h 409576"/>
              <a:gd name="connsiteX1" fmla="*/ 148010 w 409676"/>
              <a:gd name="connsiteY1" fmla="*/ 295832 h 409576"/>
              <a:gd name="connsiteX2" fmla="*/ 148010 w 409676"/>
              <a:gd name="connsiteY2" fmla="*/ 295741 h 409576"/>
              <a:gd name="connsiteX3" fmla="*/ 178205 w 409676"/>
              <a:gd name="connsiteY3" fmla="*/ 275900 h 409576"/>
              <a:gd name="connsiteX4" fmla="*/ 192153 w 409676"/>
              <a:gd name="connsiteY4" fmla="*/ 233486 h 409576"/>
              <a:gd name="connsiteX5" fmla="*/ 233497 w 409676"/>
              <a:gd name="connsiteY5" fmla="*/ 192255 h 409576"/>
              <a:gd name="connsiteX6" fmla="*/ 273954 w 409676"/>
              <a:gd name="connsiteY6" fmla="*/ 179104 h 409576"/>
              <a:gd name="connsiteX7" fmla="*/ 294049 w 409676"/>
              <a:gd name="connsiteY7" fmla="*/ 137242 h 409576"/>
              <a:gd name="connsiteX8" fmla="*/ 272771 w 409676"/>
              <a:gd name="connsiteY8" fmla="*/ 116757 h 409576"/>
              <a:gd name="connsiteX9" fmla="*/ 232838 w 409676"/>
              <a:gd name="connsiteY9" fmla="*/ 103787 h 409576"/>
              <a:gd name="connsiteX10" fmla="*/ 191380 w 409676"/>
              <a:gd name="connsiteY10" fmla="*/ 62306 h 409576"/>
              <a:gd name="connsiteX11" fmla="*/ 178228 w 409676"/>
              <a:gd name="connsiteY11" fmla="*/ 21872 h 409576"/>
              <a:gd name="connsiteX12" fmla="*/ 136193 w 409676"/>
              <a:gd name="connsiteY12" fmla="*/ 1916 h 409576"/>
              <a:gd name="connsiteX13" fmla="*/ 116063 w 409676"/>
              <a:gd name="connsiteY13" fmla="*/ 22373 h 409576"/>
              <a:gd name="connsiteX14" fmla="*/ 102798 w 409676"/>
              <a:gd name="connsiteY14" fmla="*/ 63148 h 409576"/>
              <a:gd name="connsiteX15" fmla="*/ 62523 w 409676"/>
              <a:gd name="connsiteY15" fmla="*/ 103787 h 409576"/>
              <a:gd name="connsiteX16" fmla="*/ 22089 w 409676"/>
              <a:gd name="connsiteY16" fmla="*/ 116780 h 409576"/>
              <a:gd name="connsiteX17" fmla="*/ 1827 w 409676"/>
              <a:gd name="connsiteY17" fmla="*/ 158597 h 409576"/>
              <a:gd name="connsiteX18" fmla="*/ 22475 w 409676"/>
              <a:gd name="connsiteY18" fmla="*/ 178990 h 409576"/>
              <a:gd name="connsiteX19" fmla="*/ 62386 w 409676"/>
              <a:gd name="connsiteY19" fmla="*/ 191937 h 409576"/>
              <a:gd name="connsiteX20" fmla="*/ 103844 w 409676"/>
              <a:gd name="connsiteY20" fmla="*/ 233486 h 409576"/>
              <a:gd name="connsiteX21" fmla="*/ 116996 w 409676"/>
              <a:gd name="connsiteY21" fmla="*/ 273875 h 409576"/>
              <a:gd name="connsiteX22" fmla="*/ 128988 w 409676"/>
              <a:gd name="connsiteY22" fmla="*/ 289803 h 409576"/>
              <a:gd name="connsiteX23" fmla="*/ 120478 w 409676"/>
              <a:gd name="connsiteY23" fmla="*/ 193120 h 409576"/>
              <a:gd name="connsiteX24" fmla="*/ 112218 w 409676"/>
              <a:gd name="connsiteY24" fmla="*/ 183723 h 409576"/>
              <a:gd name="connsiteX25" fmla="*/ 112286 w 409676"/>
              <a:gd name="connsiteY25" fmla="*/ 183723 h 409576"/>
              <a:gd name="connsiteX26" fmla="*/ 73149 w 409676"/>
              <a:gd name="connsiteY26" fmla="*/ 159535 h 409576"/>
              <a:gd name="connsiteX27" fmla="*/ 36742 w 409676"/>
              <a:gd name="connsiteY27" fmla="*/ 147976 h 409576"/>
              <a:gd name="connsiteX28" fmla="*/ 73399 w 409676"/>
              <a:gd name="connsiteY28" fmla="*/ 136053 h 409576"/>
              <a:gd name="connsiteX29" fmla="*/ 111854 w 409676"/>
              <a:gd name="connsiteY29" fmla="*/ 111819 h 409576"/>
              <a:gd name="connsiteX30" fmla="*/ 135541 w 409676"/>
              <a:gd name="connsiteY30" fmla="*/ 72955 h 409576"/>
              <a:gd name="connsiteX31" fmla="*/ 147259 w 409676"/>
              <a:gd name="connsiteY31" fmla="*/ 36958 h 409576"/>
              <a:gd name="connsiteX32" fmla="*/ 159000 w 409676"/>
              <a:gd name="connsiteY32" fmla="*/ 73069 h 409576"/>
              <a:gd name="connsiteX33" fmla="*/ 222280 w 409676"/>
              <a:gd name="connsiteY33" fmla="*/ 136166 h 409576"/>
              <a:gd name="connsiteX34" fmla="*/ 259141 w 409676"/>
              <a:gd name="connsiteY34" fmla="*/ 148044 h 409576"/>
              <a:gd name="connsiteX35" fmla="*/ 222962 w 409676"/>
              <a:gd name="connsiteY35" fmla="*/ 159762 h 409576"/>
              <a:gd name="connsiteX36" fmla="*/ 159842 w 409676"/>
              <a:gd name="connsiteY36" fmla="*/ 222905 h 409576"/>
              <a:gd name="connsiteX37" fmla="*/ 148124 w 409676"/>
              <a:gd name="connsiteY37" fmla="*/ 258902 h 409576"/>
              <a:gd name="connsiteX38" fmla="*/ 136405 w 409676"/>
              <a:gd name="connsiteY38" fmla="*/ 222837 h 409576"/>
              <a:gd name="connsiteX39" fmla="*/ 120478 w 409676"/>
              <a:gd name="connsiteY39" fmla="*/ 193120 h 409576"/>
              <a:gd name="connsiteX40" fmla="*/ 303444 w 409676"/>
              <a:gd name="connsiteY40" fmla="*/ 404666 h 409576"/>
              <a:gd name="connsiteX41" fmla="*/ 294115 w 409676"/>
              <a:gd name="connsiteY41" fmla="*/ 392174 h 409576"/>
              <a:gd name="connsiteX42" fmla="*/ 286651 w 409676"/>
              <a:gd name="connsiteY42" fmla="*/ 369260 h 409576"/>
              <a:gd name="connsiteX43" fmla="*/ 267970 w 409676"/>
              <a:gd name="connsiteY43" fmla="*/ 350533 h 409576"/>
              <a:gd name="connsiteX44" fmla="*/ 245421 w 409676"/>
              <a:gd name="connsiteY44" fmla="*/ 343184 h 409576"/>
              <a:gd name="connsiteX45" fmla="*/ 227650 w 409676"/>
              <a:gd name="connsiteY45" fmla="*/ 318541 h 409576"/>
              <a:gd name="connsiteX46" fmla="*/ 245193 w 409676"/>
              <a:gd name="connsiteY46" fmla="*/ 293967 h 409576"/>
              <a:gd name="connsiteX47" fmla="*/ 268084 w 409676"/>
              <a:gd name="connsiteY47" fmla="*/ 286549 h 409576"/>
              <a:gd name="connsiteX48" fmla="*/ 286287 w 409676"/>
              <a:gd name="connsiteY48" fmla="*/ 267913 h 409576"/>
              <a:gd name="connsiteX49" fmla="*/ 293659 w 409676"/>
              <a:gd name="connsiteY49" fmla="*/ 245341 h 409576"/>
              <a:gd name="connsiteX50" fmla="*/ 326655 w 409676"/>
              <a:gd name="connsiteY50" fmla="*/ 229088 h 409576"/>
              <a:gd name="connsiteX51" fmla="*/ 342740 w 409676"/>
              <a:gd name="connsiteY51" fmla="*/ 244863 h 409576"/>
              <a:gd name="connsiteX52" fmla="*/ 350226 w 409676"/>
              <a:gd name="connsiteY52" fmla="*/ 267936 h 409576"/>
              <a:gd name="connsiteX53" fmla="*/ 368885 w 409676"/>
              <a:gd name="connsiteY53" fmla="*/ 286503 h 409576"/>
              <a:gd name="connsiteX54" fmla="*/ 391457 w 409676"/>
              <a:gd name="connsiteY54" fmla="*/ 293853 h 409576"/>
              <a:gd name="connsiteX55" fmla="*/ 408486 w 409676"/>
              <a:gd name="connsiteY55" fmla="*/ 326382 h 409576"/>
              <a:gd name="connsiteX56" fmla="*/ 392344 w 409676"/>
              <a:gd name="connsiteY56" fmla="*/ 343116 h 409576"/>
              <a:gd name="connsiteX57" fmla="*/ 369272 w 409676"/>
              <a:gd name="connsiteY57" fmla="*/ 350602 h 409576"/>
              <a:gd name="connsiteX58" fmla="*/ 350659 w 409676"/>
              <a:gd name="connsiteY58" fmla="*/ 369306 h 409576"/>
              <a:gd name="connsiteX59" fmla="*/ 343332 w 409676"/>
              <a:gd name="connsiteY59" fmla="*/ 391809 h 409576"/>
              <a:gd name="connsiteX60" fmla="*/ 333661 w 409676"/>
              <a:gd name="connsiteY60" fmla="*/ 404779 h 409576"/>
              <a:gd name="connsiteX61" fmla="*/ 303444 w 409676"/>
              <a:gd name="connsiteY61" fmla="*/ 404666 h 409576"/>
              <a:gd name="connsiteX62" fmla="*/ 280007 w 409676"/>
              <a:gd name="connsiteY62" fmla="*/ 318587 h 409576"/>
              <a:gd name="connsiteX63" fmla="*/ 318666 w 409676"/>
              <a:gd name="connsiteY63" fmla="*/ 357473 h 409576"/>
              <a:gd name="connsiteX64" fmla="*/ 357348 w 409676"/>
              <a:gd name="connsiteY64" fmla="*/ 318791 h 409576"/>
              <a:gd name="connsiteX65" fmla="*/ 318257 w 409676"/>
              <a:gd name="connsiteY65" fmla="*/ 279927 h 409576"/>
              <a:gd name="connsiteX66" fmla="*/ 279984 w 409676"/>
              <a:gd name="connsiteY66" fmla="*/ 318609 h 4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9676" h="409576">
                <a:moveTo>
                  <a:pt x="128988" y="289825"/>
                </a:moveTo>
                <a:cubicBezTo>
                  <a:pt x="134562" y="293762"/>
                  <a:pt x="141207" y="295855"/>
                  <a:pt x="148010" y="295832"/>
                </a:cubicBezTo>
                <a:lnTo>
                  <a:pt x="148010" y="295741"/>
                </a:lnTo>
                <a:cubicBezTo>
                  <a:pt x="161137" y="295764"/>
                  <a:pt x="173015" y="287959"/>
                  <a:pt x="178205" y="275900"/>
                </a:cubicBezTo>
                <a:lnTo>
                  <a:pt x="192153" y="233486"/>
                </a:lnTo>
                <a:cubicBezTo>
                  <a:pt x="198688" y="214008"/>
                  <a:pt x="214002" y="198736"/>
                  <a:pt x="233497" y="192255"/>
                </a:cubicBezTo>
                <a:lnTo>
                  <a:pt x="273954" y="179104"/>
                </a:lnTo>
                <a:cubicBezTo>
                  <a:pt x="291063" y="173092"/>
                  <a:pt x="300060" y="154350"/>
                  <a:pt x="294049" y="137242"/>
                </a:cubicBezTo>
                <a:cubicBezTo>
                  <a:pt x="290601" y="127429"/>
                  <a:pt x="282708" y="119830"/>
                  <a:pt x="272771" y="116757"/>
                </a:cubicBezTo>
                <a:lnTo>
                  <a:pt x="232838" y="103787"/>
                </a:lnTo>
                <a:cubicBezTo>
                  <a:pt x="213249" y="97273"/>
                  <a:pt x="197883" y="81898"/>
                  <a:pt x="191380" y="62306"/>
                </a:cubicBezTo>
                <a:lnTo>
                  <a:pt x="178228" y="21872"/>
                </a:lnTo>
                <a:cubicBezTo>
                  <a:pt x="172132" y="4754"/>
                  <a:pt x="153311" y="-4181"/>
                  <a:pt x="136193" y="1916"/>
                </a:cubicBezTo>
                <a:cubicBezTo>
                  <a:pt x="126706" y="5295"/>
                  <a:pt x="119289" y="12833"/>
                  <a:pt x="116063" y="22373"/>
                </a:cubicBezTo>
                <a:lnTo>
                  <a:pt x="102798" y="63148"/>
                </a:lnTo>
                <a:cubicBezTo>
                  <a:pt x="96316" y="82155"/>
                  <a:pt x="81470" y="97135"/>
                  <a:pt x="62523" y="103787"/>
                </a:cubicBezTo>
                <a:lnTo>
                  <a:pt x="22089" y="116780"/>
                </a:lnTo>
                <a:cubicBezTo>
                  <a:pt x="4946" y="122732"/>
                  <a:pt x="-4125" y="141454"/>
                  <a:pt x="1827" y="158597"/>
                </a:cubicBezTo>
                <a:cubicBezTo>
                  <a:pt x="5172" y="168229"/>
                  <a:pt x="12801" y="175765"/>
                  <a:pt x="22475" y="178990"/>
                </a:cubicBezTo>
                <a:lnTo>
                  <a:pt x="62386" y="191937"/>
                </a:lnTo>
                <a:cubicBezTo>
                  <a:pt x="81969" y="198499"/>
                  <a:pt x="97324" y="213890"/>
                  <a:pt x="103844" y="233486"/>
                </a:cubicBezTo>
                <a:lnTo>
                  <a:pt x="116996" y="273875"/>
                </a:lnTo>
                <a:cubicBezTo>
                  <a:pt x="119249" y="280314"/>
                  <a:pt x="123436" y="285889"/>
                  <a:pt x="128988" y="289803"/>
                </a:cubicBezTo>
                <a:close/>
                <a:moveTo>
                  <a:pt x="120478" y="193120"/>
                </a:moveTo>
                <a:cubicBezTo>
                  <a:pt x="117940" y="189805"/>
                  <a:pt x="115181" y="186665"/>
                  <a:pt x="112218" y="183723"/>
                </a:cubicBezTo>
                <a:lnTo>
                  <a:pt x="112286" y="183723"/>
                </a:lnTo>
                <a:cubicBezTo>
                  <a:pt x="101298" y="172728"/>
                  <a:pt x="87897" y="164445"/>
                  <a:pt x="73149" y="159535"/>
                </a:cubicBezTo>
                <a:lnTo>
                  <a:pt x="36742" y="147976"/>
                </a:lnTo>
                <a:lnTo>
                  <a:pt x="73399" y="136053"/>
                </a:lnTo>
                <a:cubicBezTo>
                  <a:pt x="87906" y="131030"/>
                  <a:pt x="101063" y="122738"/>
                  <a:pt x="111854" y="111819"/>
                </a:cubicBezTo>
                <a:cubicBezTo>
                  <a:pt x="122598" y="100831"/>
                  <a:pt x="130698" y="87540"/>
                  <a:pt x="135541" y="72955"/>
                </a:cubicBezTo>
                <a:lnTo>
                  <a:pt x="147259" y="36958"/>
                </a:lnTo>
                <a:lnTo>
                  <a:pt x="159000" y="73069"/>
                </a:lnTo>
                <a:cubicBezTo>
                  <a:pt x="168935" y="102921"/>
                  <a:pt x="192399" y="126318"/>
                  <a:pt x="222280" y="136166"/>
                </a:cubicBezTo>
                <a:lnTo>
                  <a:pt x="259141" y="148044"/>
                </a:lnTo>
                <a:lnTo>
                  <a:pt x="222962" y="159762"/>
                </a:lnTo>
                <a:cubicBezTo>
                  <a:pt x="193143" y="169679"/>
                  <a:pt x="169747" y="193081"/>
                  <a:pt x="159842" y="222905"/>
                </a:cubicBezTo>
                <a:lnTo>
                  <a:pt x="148124" y="258902"/>
                </a:lnTo>
                <a:lnTo>
                  <a:pt x="136405" y="222837"/>
                </a:lnTo>
                <a:cubicBezTo>
                  <a:pt x="132827" y="212097"/>
                  <a:pt x="127441" y="202047"/>
                  <a:pt x="120478" y="193120"/>
                </a:cubicBezTo>
                <a:close/>
                <a:moveTo>
                  <a:pt x="303444" y="404666"/>
                </a:moveTo>
                <a:cubicBezTo>
                  <a:pt x="299109" y="401576"/>
                  <a:pt x="295846" y="397207"/>
                  <a:pt x="294115" y="392174"/>
                </a:cubicBezTo>
                <a:lnTo>
                  <a:pt x="286651" y="369260"/>
                </a:lnTo>
                <a:cubicBezTo>
                  <a:pt x="283739" y="360413"/>
                  <a:pt x="276810" y="353466"/>
                  <a:pt x="267970" y="350533"/>
                </a:cubicBezTo>
                <a:lnTo>
                  <a:pt x="245421" y="343184"/>
                </a:lnTo>
                <a:cubicBezTo>
                  <a:pt x="234838" y="339614"/>
                  <a:pt x="227695" y="329709"/>
                  <a:pt x="227650" y="318541"/>
                </a:cubicBezTo>
                <a:cubicBezTo>
                  <a:pt x="227656" y="307446"/>
                  <a:pt x="234701" y="297578"/>
                  <a:pt x="245193" y="293967"/>
                </a:cubicBezTo>
                <a:lnTo>
                  <a:pt x="268084" y="286549"/>
                </a:lnTo>
                <a:cubicBezTo>
                  <a:pt x="276708" y="283486"/>
                  <a:pt x="283429" y="276605"/>
                  <a:pt x="286287" y="267913"/>
                </a:cubicBezTo>
                <a:lnTo>
                  <a:pt x="293659" y="245341"/>
                </a:lnTo>
                <a:cubicBezTo>
                  <a:pt x="298283" y="231741"/>
                  <a:pt x="313055" y="224464"/>
                  <a:pt x="326655" y="229088"/>
                </a:cubicBezTo>
                <a:cubicBezTo>
                  <a:pt x="334135" y="231629"/>
                  <a:pt x="340053" y="237434"/>
                  <a:pt x="342740" y="244863"/>
                </a:cubicBezTo>
                <a:lnTo>
                  <a:pt x="350226" y="267936"/>
                </a:lnTo>
                <a:cubicBezTo>
                  <a:pt x="353198" y="276703"/>
                  <a:pt x="360102" y="283575"/>
                  <a:pt x="368885" y="286503"/>
                </a:cubicBezTo>
                <a:lnTo>
                  <a:pt x="391457" y="293853"/>
                </a:lnTo>
                <a:cubicBezTo>
                  <a:pt x="405141" y="298133"/>
                  <a:pt x="412766" y="312696"/>
                  <a:pt x="408486" y="326382"/>
                </a:cubicBezTo>
                <a:cubicBezTo>
                  <a:pt x="406045" y="334191"/>
                  <a:pt x="400063" y="340394"/>
                  <a:pt x="392344" y="343116"/>
                </a:cubicBezTo>
                <a:lnTo>
                  <a:pt x="369272" y="350602"/>
                </a:lnTo>
                <a:cubicBezTo>
                  <a:pt x="360477" y="353571"/>
                  <a:pt x="353585" y="360495"/>
                  <a:pt x="350659" y="369306"/>
                </a:cubicBezTo>
                <a:lnTo>
                  <a:pt x="343332" y="391809"/>
                </a:lnTo>
                <a:cubicBezTo>
                  <a:pt x="341557" y="397043"/>
                  <a:pt x="338189" y="401594"/>
                  <a:pt x="333661" y="404779"/>
                </a:cubicBezTo>
                <a:cubicBezTo>
                  <a:pt x="324605" y="411219"/>
                  <a:pt x="312452" y="411171"/>
                  <a:pt x="303444" y="404666"/>
                </a:cubicBezTo>
                <a:close/>
                <a:moveTo>
                  <a:pt x="280007" y="318587"/>
                </a:moveTo>
                <a:cubicBezTo>
                  <a:pt x="298117" y="325026"/>
                  <a:pt x="312334" y="339325"/>
                  <a:pt x="318666" y="357473"/>
                </a:cubicBezTo>
                <a:cubicBezTo>
                  <a:pt x="325069" y="339407"/>
                  <a:pt x="339282" y="325194"/>
                  <a:pt x="357348" y="318791"/>
                </a:cubicBezTo>
                <a:cubicBezTo>
                  <a:pt x="339122" y="312400"/>
                  <a:pt x="324755" y="298117"/>
                  <a:pt x="318257" y="279927"/>
                </a:cubicBezTo>
                <a:cubicBezTo>
                  <a:pt x="311908" y="297885"/>
                  <a:pt x="297874" y="312070"/>
                  <a:pt x="279984" y="318609"/>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cxnSp>
        <p:nvCxnSpPr>
          <p:cNvPr id="33" name="Straight Connector 32">
            <a:extLst>
              <a:ext uri="{FF2B5EF4-FFF2-40B4-BE49-F238E27FC236}">
                <a16:creationId xmlns:a16="http://schemas.microsoft.com/office/drawing/2014/main" id="{781BD8E2-B331-EEC4-FA6F-8765170D4B52}"/>
              </a:ext>
              <a:ext uri="{C183D7F6-B498-43B3-948B-1728B52AA6E4}">
                <adec:decorative xmlns:adec="http://schemas.microsoft.com/office/drawing/2017/decorative" val="1"/>
              </a:ext>
            </a:extLst>
          </p:cNvPr>
          <p:cNvCxnSpPr>
            <a:cxnSpLocks/>
          </p:cNvCxnSpPr>
          <p:nvPr/>
        </p:nvCxnSpPr>
        <p:spPr>
          <a:xfrm>
            <a:off x="7955666" y="234017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B9C4D-6603-D9FA-DEC1-88A63A131E72}"/>
              </a:ext>
              <a:ext uri="{C183D7F6-B498-43B3-948B-1728B52AA6E4}">
                <adec:decorative xmlns:adec="http://schemas.microsoft.com/office/drawing/2017/decorative" val="1"/>
              </a:ext>
            </a:extLst>
          </p:cNvPr>
          <p:cNvCxnSpPr>
            <a:cxnSpLocks/>
          </p:cNvCxnSpPr>
          <p:nvPr/>
        </p:nvCxnSpPr>
        <p:spPr>
          <a:xfrm>
            <a:off x="7955666" y="492840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 Placeholder 72">
            <a:extLst>
              <a:ext uri="{FF2B5EF4-FFF2-40B4-BE49-F238E27FC236}">
                <a16:creationId xmlns:a16="http://schemas.microsoft.com/office/drawing/2014/main" id="{666DDA76-DB22-FB87-4F37-0265BFC1B7EB}"/>
              </a:ext>
            </a:extLst>
          </p:cNvPr>
          <p:cNvSpPr txBox="1">
            <a:spLocks/>
          </p:cNvSpPr>
          <p:nvPr/>
        </p:nvSpPr>
        <p:spPr>
          <a:xfrm>
            <a:off x="7980025" y="2515581"/>
            <a:ext cx="3347617" cy="969496"/>
          </a:xfrm>
          <a:prstGeom prst="rect">
            <a:avLst/>
          </a:prstGeom>
        </p:spPr>
        <p:txBody>
          <a:bodyPr wrap="square" lIns="0" tIns="0" rIns="0" bIns="0" numCol="2">
            <a:spAutoFit/>
          </a:bodyPr>
          <a:lstStyle>
            <a:lvl1pPr marL="0" indent="0" algn="l" defTabSz="914400" rtl="0" eaLnBrk="1" latinLnBrk="0" hangingPunct="1">
              <a:lnSpc>
                <a:spcPct val="90000"/>
              </a:lnSpc>
              <a:spcBef>
                <a:spcPts val="1000"/>
              </a:spcBef>
              <a:buFont typeface="Arial" panose="020B0604020202020204" pitchFamily="34" charset="0"/>
              <a:buNone/>
              <a:defRPr lang="en-US" sz="600" b="0" i="0" kern="1200" dirty="0">
                <a:solidFill>
                  <a:srgbClr val="000000"/>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 Specialist</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Network Engineer</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Incident Response Team</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Cloud Architects </a:t>
            </a:r>
          </a:p>
          <a:p>
            <a:pPr marL="223838"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Project Manager</a:t>
            </a:r>
          </a:p>
          <a:p>
            <a:pPr marL="223838"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Developers </a:t>
            </a:r>
          </a:p>
          <a:p>
            <a:pPr marL="223838"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Product Managers</a:t>
            </a:r>
          </a:p>
        </p:txBody>
      </p:sp>
      <p:pic>
        <p:nvPicPr>
          <p:cNvPr id="20" name="Picture 19">
            <a:extLst>
              <a:ext uri="{FF2B5EF4-FFF2-40B4-BE49-F238E27FC236}">
                <a16:creationId xmlns:a16="http://schemas.microsoft.com/office/drawing/2014/main" id="{71E625AA-A5AD-00D7-8F9E-822E14F9E675}"/>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9171345" y="4580362"/>
            <a:ext cx="3020655" cy="2277638"/>
          </a:xfrm>
          <a:prstGeom prst="rect">
            <a:avLst/>
          </a:prstGeom>
        </p:spPr>
      </p:pic>
      <p:cxnSp>
        <p:nvCxnSpPr>
          <p:cNvPr id="6" name="Straight Connector 5">
            <a:extLst>
              <a:ext uri="{FF2B5EF4-FFF2-40B4-BE49-F238E27FC236}">
                <a16:creationId xmlns:a16="http://schemas.microsoft.com/office/drawing/2014/main" id="{A794C138-B42B-5DB0-8EE7-06E09CCE1874}"/>
              </a:ext>
              <a:ext uri="{C183D7F6-B498-43B3-948B-1728B52AA6E4}">
                <adec:decorative xmlns:adec="http://schemas.microsoft.com/office/drawing/2017/decorative" val="1"/>
              </a:ext>
            </a:extLst>
          </p:cNvPr>
          <p:cNvCxnSpPr>
            <a:cxnSpLocks/>
          </p:cNvCxnSpPr>
          <p:nvPr/>
        </p:nvCxnSpPr>
        <p:spPr>
          <a:xfrm>
            <a:off x="863597" y="4493320"/>
            <a:ext cx="6506191"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Rounded Corners 26">
            <a:extLst>
              <a:ext uri="{FF2B5EF4-FFF2-40B4-BE49-F238E27FC236}">
                <a16:creationId xmlns:a16="http://schemas.microsoft.com/office/drawing/2014/main" id="{E0CFAC8B-77D5-A2CF-A1EC-CC98B83DC8C6}"/>
              </a:ext>
            </a:extLst>
          </p:cNvPr>
          <p:cNvSpPr/>
          <p:nvPr/>
        </p:nvSpPr>
        <p:spPr bwMode="auto">
          <a:xfrm>
            <a:off x="863600" y="4522066"/>
            <a:ext cx="6615372" cy="365760"/>
          </a:xfrm>
          <a:prstGeom prst="roundRect">
            <a:avLst>
              <a:gd name="adj" fmla="val 0"/>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flip="none" rotWithShape="1">
                  <a:gsLst>
                    <a:gs pos="37000">
                      <a:srgbClr val="0078D4"/>
                    </a:gs>
                    <a:gs pos="100000">
                      <a:srgbClr val="C03BC4"/>
                    </a:gs>
                  </a:gsLst>
                  <a:path path="circle">
                    <a:fillToRect r="100000" b="100000"/>
                  </a:path>
                  <a:tileRect l="-100000" t="-100000"/>
                </a:gradFill>
                <a:effectLst/>
                <a:uLnTx/>
                <a:uFillTx/>
                <a:latin typeface="Segoe UI Semibold"/>
                <a:ea typeface="+mn-ea"/>
                <a:cs typeface="+mn-cs"/>
              </a:rPr>
              <a:t>How Microsoft Copilot can help decrease app downtime</a:t>
            </a:r>
          </a:p>
        </p:txBody>
      </p:sp>
      <p:sp>
        <p:nvSpPr>
          <p:cNvPr id="8" name="Text Placeholder 33">
            <a:extLst>
              <a:ext uri="{FF2B5EF4-FFF2-40B4-BE49-F238E27FC236}">
                <a16:creationId xmlns:a16="http://schemas.microsoft.com/office/drawing/2014/main" id="{10784933-5803-49D6-AD79-B442DCCD4075}"/>
              </a:ext>
            </a:extLst>
          </p:cNvPr>
          <p:cNvSpPr txBox="1">
            <a:spLocks/>
          </p:cNvSpPr>
          <p:nvPr/>
        </p:nvSpPr>
        <p:spPr>
          <a:xfrm>
            <a:off x="863597" y="3324995"/>
            <a:ext cx="6615372" cy="1092030"/>
          </a:xfrm>
          <a:prstGeom prst="rect">
            <a:avLst/>
          </a:prstGeom>
        </p:spPr>
        <p:txBody>
          <a:bodyPr wrap="square" lIns="0" tIns="45720" rIns="91440" bIns="4572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Imagine a world where your applications remain consistently available, seamlessly serving users without interruptions. Why is this important? Because app downtime can lead to lost revenue, frustrated customers, and damage to your brand reputation. Microsoft Copilot provides your team with increased efficiency and productivity that supports them as they keep the apps running and maximizing user satisfaction.</a:t>
            </a:r>
          </a:p>
        </p:txBody>
      </p:sp>
      <p:sp>
        <p:nvSpPr>
          <p:cNvPr id="9" name="Text Placeholder 4">
            <a:extLst>
              <a:ext uri="{FF2B5EF4-FFF2-40B4-BE49-F238E27FC236}">
                <a16:creationId xmlns:a16="http://schemas.microsoft.com/office/drawing/2014/main" id="{9657E4C7-E937-FC64-F903-39643BF46151}"/>
              </a:ext>
              <a:ext uri="{C183D7F6-B498-43B3-948B-1728B52AA6E4}">
                <adec:decorative xmlns:adec="http://schemas.microsoft.com/office/drawing/2017/decorative" val="1"/>
              </a:ext>
            </a:extLst>
          </p:cNvPr>
          <p:cNvSpPr txBox="1">
            <a:spLocks/>
          </p:cNvSpPr>
          <p:nvPr/>
        </p:nvSpPr>
        <p:spPr>
          <a:xfrm>
            <a:off x="863597" y="4928408"/>
            <a:ext cx="2423519" cy="1270091"/>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97" rtl="0" eaLnBrk="1" fontAlgn="auto" latinLnBrk="0" hangingPunct="1">
              <a:lnSpc>
                <a:spcPct val="110000"/>
              </a:lnSpc>
              <a:spcBef>
                <a:spcPts val="600"/>
              </a:spcBef>
              <a:spcAft>
                <a:spcPts val="300"/>
              </a:spcAft>
              <a:buClrTx/>
              <a:buSzTx/>
              <a:buFont typeface="Wingdings" panose="05000000000000000000" pitchFamily="2" charset="2"/>
              <a:buNone/>
              <a:tabLst/>
              <a:defRPr/>
            </a:pPr>
            <a:r>
              <a:rPr kumimoji="0" lang="en-US" sz="1100" b="1" i="0" u="none" strike="noStrike" kern="1200" cap="none" spc="0" normalizeH="0" baseline="0" noProof="0">
                <a:ln>
                  <a:noFill/>
                </a:ln>
                <a:gradFill>
                  <a:gsLst>
                    <a:gs pos="0">
                      <a:srgbClr val="C03BC4"/>
                    </a:gs>
                    <a:gs pos="35000">
                      <a:srgbClr val="0078D4"/>
                    </a:gs>
                  </a:gsLst>
                  <a:path path="circle">
                    <a:fillToRect l="100000" t="100000"/>
                  </a:path>
                </a:gradFill>
                <a:effectLst/>
                <a:uLnTx/>
                <a:uFillTx/>
                <a:latin typeface="Segoe UI"/>
                <a:ea typeface="+mn-ea"/>
                <a:cs typeface="Segoe UI Semilight"/>
              </a:rPr>
              <a:t>Respond to user </a:t>
            </a:r>
            <a:br>
              <a:rPr kumimoji="0" lang="en-US" sz="1100" b="1" i="0" u="none" strike="noStrike" kern="1200" cap="none" spc="0" normalizeH="0" baseline="0" noProof="0">
                <a:ln>
                  <a:noFill/>
                </a:ln>
                <a:gradFill>
                  <a:gsLst>
                    <a:gs pos="0">
                      <a:srgbClr val="C03BC4"/>
                    </a:gs>
                    <a:gs pos="35000">
                      <a:srgbClr val="0078D4"/>
                    </a:gs>
                  </a:gsLst>
                  <a:path path="circle">
                    <a:fillToRect l="100000" t="100000"/>
                  </a:path>
                </a:gradFill>
                <a:effectLst/>
                <a:uLnTx/>
                <a:uFillTx/>
                <a:latin typeface="Segoe UI"/>
                <a:ea typeface="+mn-ea"/>
                <a:cs typeface="Segoe UI Semilight"/>
              </a:rPr>
            </a:br>
            <a:r>
              <a:rPr kumimoji="0" lang="en-US" sz="1100" b="1" i="0" u="none" strike="noStrike" kern="1200" cap="none" spc="0" normalizeH="0" baseline="0" noProof="0">
                <a:ln>
                  <a:noFill/>
                </a:ln>
                <a:gradFill>
                  <a:gsLst>
                    <a:gs pos="0">
                      <a:srgbClr val="C03BC4"/>
                    </a:gs>
                    <a:gs pos="35000">
                      <a:srgbClr val="0078D4"/>
                    </a:gs>
                  </a:gsLst>
                  <a:path path="circle">
                    <a:fillToRect l="100000" t="100000"/>
                  </a:path>
                </a:gradFill>
                <a:effectLst/>
                <a:uLnTx/>
                <a:uFillTx/>
                <a:latin typeface="Segoe UI"/>
                <a:ea typeface="+mn-ea"/>
                <a:cs typeface="Segoe UI Semilight"/>
              </a:rPr>
              <a:t>complaint or inquiry</a:t>
            </a:r>
          </a:p>
          <a:p>
            <a:pPr marL="141288" marR="0" lvl="0"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Respond quickly to inbound emails </a:t>
            </a:r>
          </a:p>
          <a:p>
            <a:pPr marL="141288" marR="0" lvl="0"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Access customer records </a:t>
            </a:r>
            <a:b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for improved support</a:t>
            </a:r>
          </a:p>
          <a:p>
            <a:pPr marL="141288" marR="0" lvl="0"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Gets answer fast by searching </a:t>
            </a:r>
            <a:b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internal sites and documents </a:t>
            </a:r>
          </a:p>
        </p:txBody>
      </p:sp>
      <p:sp>
        <p:nvSpPr>
          <p:cNvPr id="10" name="Text Placeholder 4">
            <a:extLst>
              <a:ext uri="{FF2B5EF4-FFF2-40B4-BE49-F238E27FC236}">
                <a16:creationId xmlns:a16="http://schemas.microsoft.com/office/drawing/2014/main" id="{DD0E35B4-4329-E919-EA14-692C99C7F6E0}"/>
              </a:ext>
              <a:ext uri="{C183D7F6-B498-43B3-948B-1728B52AA6E4}">
                <adec:decorative xmlns:adec="http://schemas.microsoft.com/office/drawing/2017/decorative" val="1"/>
              </a:ext>
            </a:extLst>
          </p:cNvPr>
          <p:cNvSpPr txBox="1">
            <a:spLocks/>
          </p:cNvSpPr>
          <p:nvPr/>
        </p:nvSpPr>
        <p:spPr>
          <a:xfrm>
            <a:off x="3555978" y="4928408"/>
            <a:ext cx="1893384" cy="921278"/>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97" rtl="0" eaLnBrk="1" fontAlgn="auto" latinLnBrk="0" hangingPunct="1">
              <a:lnSpc>
                <a:spcPct val="110000"/>
              </a:lnSpc>
              <a:spcBef>
                <a:spcPts val="600"/>
              </a:spcBef>
              <a:spcAft>
                <a:spcPts val="300"/>
              </a:spcAft>
              <a:buClrTx/>
              <a:buSzTx/>
              <a:buFont typeface="Wingdings" panose="05000000000000000000" pitchFamily="2" charset="2"/>
              <a:buNone/>
              <a:tabLst/>
              <a:defRPr/>
            </a:pPr>
            <a:r>
              <a:rPr kumimoji="0" lang="en-US" sz="1100" b="1" i="0" u="none" strike="noStrike" kern="1200" cap="none" spc="0" normalizeH="0" baseline="0" noProof="0">
                <a:ln>
                  <a:noFill/>
                </a:ln>
                <a:gradFill>
                  <a:gsLst>
                    <a:gs pos="0">
                      <a:srgbClr val="C03BC4"/>
                    </a:gs>
                    <a:gs pos="35000">
                      <a:srgbClr val="0078D4"/>
                    </a:gs>
                  </a:gsLst>
                  <a:path path="circle">
                    <a:fillToRect l="100000" t="100000"/>
                  </a:path>
                </a:gradFill>
                <a:effectLst/>
                <a:uLnTx/>
                <a:uFillTx/>
                <a:latin typeface="Segoe UI"/>
                <a:ea typeface="+mn-ea"/>
                <a:cs typeface="Segoe UI Semilight"/>
              </a:rPr>
              <a:t>Speed up internal communications</a:t>
            </a:r>
          </a:p>
          <a:p>
            <a:pPr marL="141288" marR="0" lvl="0"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Draft emails with Copilot</a:t>
            </a:r>
          </a:p>
          <a:p>
            <a:pPr marL="141288" marR="0" lvl="0"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Draft email comms and announcements with Copilot</a:t>
            </a:r>
          </a:p>
        </p:txBody>
      </p:sp>
      <p:sp>
        <p:nvSpPr>
          <p:cNvPr id="11" name="Text Placeholder 4">
            <a:extLst>
              <a:ext uri="{FF2B5EF4-FFF2-40B4-BE49-F238E27FC236}">
                <a16:creationId xmlns:a16="http://schemas.microsoft.com/office/drawing/2014/main" id="{82571286-F968-26B5-C256-B0A6B7C47CF8}"/>
              </a:ext>
              <a:ext uri="{C183D7F6-B498-43B3-948B-1728B52AA6E4}">
                <adec:decorative xmlns:adec="http://schemas.microsoft.com/office/drawing/2017/decorative" val="1"/>
              </a:ext>
            </a:extLst>
          </p:cNvPr>
          <p:cNvSpPr txBox="1">
            <a:spLocks/>
          </p:cNvSpPr>
          <p:nvPr/>
        </p:nvSpPr>
        <p:spPr>
          <a:xfrm>
            <a:off x="5702211" y="4928408"/>
            <a:ext cx="1939557" cy="734047"/>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97" rtl="0" eaLnBrk="1" fontAlgn="auto" latinLnBrk="0" hangingPunct="1">
              <a:lnSpc>
                <a:spcPct val="110000"/>
              </a:lnSpc>
              <a:spcBef>
                <a:spcPts val="600"/>
              </a:spcBef>
              <a:spcAft>
                <a:spcPts val="300"/>
              </a:spcAft>
              <a:buClrTx/>
              <a:buSzTx/>
              <a:buFont typeface="Wingdings" panose="05000000000000000000" pitchFamily="2" charset="2"/>
              <a:buNone/>
              <a:tabLst/>
              <a:defRPr/>
            </a:pPr>
            <a:r>
              <a:rPr kumimoji="0" lang="en-US" sz="1100" b="1" i="0" u="none" strike="noStrike" kern="1200" cap="none" spc="0" normalizeH="0" baseline="0" noProof="0">
                <a:ln>
                  <a:noFill/>
                </a:ln>
                <a:gradFill>
                  <a:gsLst>
                    <a:gs pos="0">
                      <a:srgbClr val="C03BC4"/>
                    </a:gs>
                    <a:gs pos="35000">
                      <a:srgbClr val="0078D4"/>
                    </a:gs>
                  </a:gsLst>
                  <a:path path="circle">
                    <a:fillToRect l="100000" t="100000"/>
                  </a:path>
                </a:gradFill>
                <a:effectLst/>
                <a:uLnTx/>
                <a:uFillTx/>
                <a:latin typeface="Segoe UI"/>
                <a:ea typeface="+mn-ea"/>
                <a:cs typeface="Segoe UI Semilight"/>
              </a:rPr>
              <a:t>Save time on </a:t>
            </a:r>
            <a:br>
              <a:rPr kumimoji="0" lang="en-US" sz="1100" b="1" i="0" u="none" strike="noStrike" kern="1200" cap="none" spc="0" normalizeH="0" baseline="0" noProof="0">
                <a:ln>
                  <a:noFill/>
                </a:ln>
                <a:gradFill>
                  <a:gsLst>
                    <a:gs pos="0">
                      <a:srgbClr val="C03BC4"/>
                    </a:gs>
                    <a:gs pos="35000">
                      <a:srgbClr val="0078D4"/>
                    </a:gs>
                  </a:gsLst>
                  <a:path path="circle">
                    <a:fillToRect l="100000" t="100000"/>
                  </a:path>
                </a:gradFill>
                <a:effectLst/>
                <a:uLnTx/>
                <a:uFillTx/>
                <a:latin typeface="Segoe UI"/>
                <a:ea typeface="+mn-ea"/>
                <a:cs typeface="Segoe UI Semilight"/>
              </a:rPr>
            </a:br>
            <a:r>
              <a:rPr kumimoji="0" lang="en-US" sz="1100" b="1" i="0" u="none" strike="noStrike" kern="1200" cap="none" spc="0" normalizeH="0" baseline="0" noProof="0">
                <a:ln>
                  <a:noFill/>
                </a:ln>
                <a:gradFill>
                  <a:gsLst>
                    <a:gs pos="0">
                      <a:srgbClr val="C03BC4"/>
                    </a:gs>
                    <a:gs pos="35000">
                      <a:srgbClr val="0078D4"/>
                    </a:gs>
                  </a:gsLst>
                  <a:path path="circle">
                    <a:fillToRect l="100000" t="100000"/>
                  </a:path>
                </a:gradFill>
                <a:effectLst/>
                <a:uLnTx/>
                <a:uFillTx/>
                <a:latin typeface="Segoe UI"/>
                <a:ea typeface="+mn-ea"/>
                <a:cs typeface="Segoe UI Semilight"/>
              </a:rPr>
              <a:t>administrative activities </a:t>
            </a:r>
          </a:p>
          <a:p>
            <a:pPr marL="141288" marR="0" lvl="0" indent="-141288" algn="l" defTabSz="93259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Generate meeting notes </a:t>
            </a:r>
            <a:b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follow up items</a:t>
            </a:r>
          </a:p>
        </p:txBody>
      </p:sp>
    </p:spTree>
    <p:extLst>
      <p:ext uri="{BB962C8B-B14F-4D97-AF65-F5344CB8AC3E}">
        <p14:creationId xmlns:p14="http://schemas.microsoft.com/office/powerpoint/2010/main" val="18393358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colorful objects&#10;&#10;Description automatically generated">
            <a:extLst>
              <a:ext uri="{FF2B5EF4-FFF2-40B4-BE49-F238E27FC236}">
                <a16:creationId xmlns:a16="http://schemas.microsoft.com/office/drawing/2014/main" id="{7D7C7E55-F6FB-14D2-3B44-E14BB389ABE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rot="10800000" flipH="1">
            <a:off x="0" y="1"/>
            <a:ext cx="5906052" cy="2855024"/>
          </a:xfrm>
          <a:prstGeom prst="rect">
            <a:avLst/>
          </a:prstGeom>
        </p:spPr>
      </p:pic>
      <p:sp>
        <p:nvSpPr>
          <p:cNvPr id="2" name="Title 1">
            <a:extLst>
              <a:ext uri="{FF2B5EF4-FFF2-40B4-BE49-F238E27FC236}">
                <a16:creationId xmlns:a16="http://schemas.microsoft.com/office/drawing/2014/main" id="{B9EFFFB5-7077-89A4-73AE-3E6CCD4FD4E4}"/>
              </a:ext>
            </a:extLst>
          </p:cNvPr>
          <p:cNvSpPr>
            <a:spLocks noGrp="1"/>
          </p:cNvSpPr>
          <p:nvPr>
            <p:ph type="title"/>
          </p:nvPr>
        </p:nvSpPr>
        <p:spPr>
          <a:xfrm>
            <a:off x="585215" y="457200"/>
            <a:ext cx="11206981" cy="553998"/>
          </a:xfrm>
        </p:spPr>
        <p:txBody>
          <a:bodyPr/>
          <a:lstStyle/>
          <a:p>
            <a:r>
              <a:rPr lang="en-US" sz="3600">
                <a:latin typeface="Segoe UI Semibold" panose="020B0702040204020203" pitchFamily="34" charset="0"/>
                <a:cs typeface="Segoe UI Semibold" panose="020B0702040204020203" pitchFamily="34" charset="0"/>
              </a:rPr>
              <a:t>KPI – </a:t>
            </a:r>
            <a:r>
              <a:rPr lang="en-US">
                <a:gradFill>
                  <a:gsLst>
                    <a:gs pos="38000">
                      <a:srgbClr val="0078D4"/>
                    </a:gs>
                    <a:gs pos="0">
                      <a:srgbClr val="C03BC4"/>
                    </a:gs>
                  </a:gsLst>
                  <a:path path="circle">
                    <a:fillToRect l="100000" t="100000"/>
                  </a:path>
                </a:gradFill>
                <a:latin typeface="Segoe UI Semibold" panose="020B0702040204020203" pitchFamily="34" charset="0"/>
                <a:cs typeface="Segoe UI Semibold" panose="020B0702040204020203" pitchFamily="34" charset="0"/>
              </a:rPr>
              <a:t>Reduce costs</a:t>
            </a:r>
          </a:p>
        </p:txBody>
      </p:sp>
      <p:pic>
        <p:nvPicPr>
          <p:cNvPr id="3" name="Picture 2">
            <a:extLst>
              <a:ext uri="{FF2B5EF4-FFF2-40B4-BE49-F238E27FC236}">
                <a16:creationId xmlns:a16="http://schemas.microsoft.com/office/drawing/2014/main" id="{FED7435C-732F-28C6-A281-3B1FA8A6A5A3}"/>
              </a:ext>
              <a:ext uri="{C183D7F6-B498-43B3-948B-1728B52AA6E4}">
                <adec:decorative xmlns:adec="http://schemas.microsoft.com/office/drawing/2017/decorative" val="1"/>
              </a:ext>
            </a:extLst>
          </p:cNvPr>
          <p:cNvPicPr>
            <a:picLocks noChangeAspect="1"/>
          </p:cNvPicPr>
          <p:nvPr/>
        </p:nvPicPr>
        <p:blipFill rotWithShape="1">
          <a:blip r:embed="rId3" cstate="screen">
            <a:alphaModFix amt="50000"/>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18253" t="13873" r="10815" b="20451"/>
          <a:stretch/>
        </p:blipFill>
        <p:spPr>
          <a:xfrm>
            <a:off x="589069" y="1448904"/>
            <a:ext cx="11013862" cy="4882759"/>
          </a:xfrm>
          <a:prstGeom prst="roundRect">
            <a:avLst>
              <a:gd name="adj" fmla="val 2585"/>
            </a:avLst>
          </a:prstGeom>
          <a:solidFill>
            <a:schemeClr val="bg1"/>
          </a:solidFill>
          <a:ln>
            <a:solidFill>
              <a:schemeClr val="bg1"/>
            </a:solidFill>
          </a:ln>
          <a:effectLst>
            <a:outerShdw blurRad="223661" dist="140295" dir="2700000" algn="tl" rotWithShape="0">
              <a:schemeClr val="accent1">
                <a:alpha val="15000"/>
              </a:schemeClr>
            </a:outerShdw>
          </a:effectLst>
        </p:spPr>
      </p:pic>
      <p:pic>
        <p:nvPicPr>
          <p:cNvPr id="12" name="Picture 11">
            <a:extLst>
              <a:ext uri="{FF2B5EF4-FFF2-40B4-BE49-F238E27FC236}">
                <a16:creationId xmlns:a16="http://schemas.microsoft.com/office/drawing/2014/main" id="{98913F14-6C3A-8B72-6BF6-0C8F4B9B8718}"/>
              </a:ext>
              <a:ext uri="{C183D7F6-B498-43B3-948B-1728B52AA6E4}">
                <adec:decorative xmlns:adec="http://schemas.microsoft.com/office/drawing/2017/decorative" val="1"/>
              </a:ext>
            </a:extLst>
          </p:cNvPr>
          <p:cNvPicPr>
            <a:picLocks/>
          </p:cNvPicPr>
          <p:nvPr/>
        </p:nvPicPr>
        <p:blipFill rotWithShape="1">
          <a:blip r:embed="rId5" cstate="screen">
            <a:extLst>
              <a:ext uri="{28A0092B-C50C-407E-A947-70E740481C1C}">
                <a14:useLocalDpi xmlns:a14="http://schemas.microsoft.com/office/drawing/2010/main" val="0"/>
              </a:ext>
            </a:extLst>
          </a:blip>
          <a:srcRect/>
          <a:stretch/>
        </p:blipFill>
        <p:spPr>
          <a:xfrm>
            <a:off x="715083" y="1579849"/>
            <a:ext cx="6831468" cy="1668728"/>
          </a:xfrm>
          <a:prstGeom prst="roundRect">
            <a:avLst>
              <a:gd name="adj" fmla="val 3554"/>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pic>
      <p:sp>
        <p:nvSpPr>
          <p:cNvPr id="22" name="Freeform: Shape 32">
            <a:extLst>
              <a:ext uri="{FF2B5EF4-FFF2-40B4-BE49-F238E27FC236}">
                <a16:creationId xmlns:a16="http://schemas.microsoft.com/office/drawing/2014/main" id="{FA94DC09-80AD-01D4-3790-38855AD3176E}"/>
              </a:ext>
              <a:ext uri="{C183D7F6-B498-43B3-948B-1728B52AA6E4}">
                <adec:decorative xmlns:adec="http://schemas.microsoft.com/office/drawing/2017/decorative" val="1"/>
              </a:ext>
            </a:extLst>
          </p:cNvPr>
          <p:cNvSpPr>
            <a:spLocks/>
          </p:cNvSpPr>
          <p:nvPr/>
        </p:nvSpPr>
        <p:spPr bwMode="auto">
          <a:xfrm>
            <a:off x="7697337" y="1596603"/>
            <a:ext cx="3727901" cy="2274542"/>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Rectangle: Rounded Corners 26">
            <a:extLst>
              <a:ext uri="{FF2B5EF4-FFF2-40B4-BE49-F238E27FC236}">
                <a16:creationId xmlns:a16="http://schemas.microsoft.com/office/drawing/2014/main" id="{342D7039-F9A0-069D-1A2A-711F8D2CCE0D}"/>
              </a:ext>
            </a:extLst>
          </p:cNvPr>
          <p:cNvSpPr/>
          <p:nvPr/>
        </p:nvSpPr>
        <p:spPr bwMode="auto">
          <a:xfrm>
            <a:off x="8438481" y="1781312"/>
            <a:ext cx="1258802"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Roles</a:t>
            </a:r>
          </a:p>
        </p:txBody>
      </p:sp>
      <p:sp>
        <p:nvSpPr>
          <p:cNvPr id="25" name="Freeform: Shape 2">
            <a:extLst>
              <a:ext uri="{FF2B5EF4-FFF2-40B4-BE49-F238E27FC236}">
                <a16:creationId xmlns:a16="http://schemas.microsoft.com/office/drawing/2014/main" id="{56F9DB81-37E0-A69A-0275-48F57289A4BD}"/>
              </a:ext>
              <a:ext uri="{C183D7F6-B498-43B3-948B-1728B52AA6E4}">
                <adec:decorative xmlns:adec="http://schemas.microsoft.com/office/drawing/2017/decorative" val="1"/>
              </a:ext>
            </a:extLst>
          </p:cNvPr>
          <p:cNvSpPr/>
          <p:nvPr/>
        </p:nvSpPr>
        <p:spPr>
          <a:xfrm>
            <a:off x="7930135" y="1803503"/>
            <a:ext cx="321377" cy="321377"/>
          </a:xfrm>
          <a:custGeom>
            <a:avLst/>
            <a:gdLst>
              <a:gd name="connsiteX0" fmla="*/ 68580 w 266700"/>
              <a:gd name="connsiteY0" fmla="*/ 137160 h 266700"/>
              <a:gd name="connsiteX1" fmla="*/ 64770 w 266700"/>
              <a:gd name="connsiteY1" fmla="*/ 140970 h 266700"/>
              <a:gd name="connsiteX2" fmla="*/ 64770 w 266700"/>
              <a:gd name="connsiteY2" fmla="*/ 148590 h 266700"/>
              <a:gd name="connsiteX3" fmla="*/ 66736 w 266700"/>
              <a:gd name="connsiteY3" fmla="*/ 154869 h 266700"/>
              <a:gd name="connsiteX4" fmla="*/ 68047 w 266700"/>
              <a:gd name="connsiteY4" fmla="*/ 156698 h 266700"/>
              <a:gd name="connsiteX5" fmla="*/ 77572 w 266700"/>
              <a:gd name="connsiteY5" fmla="*/ 164851 h 266700"/>
              <a:gd name="connsiteX6" fmla="*/ 114300 w 266700"/>
              <a:gd name="connsiteY6" fmla="*/ 171450 h 266700"/>
              <a:gd name="connsiteX7" fmla="*/ 153741 w 266700"/>
              <a:gd name="connsiteY7" fmla="*/ 164943 h 266700"/>
              <a:gd name="connsiteX8" fmla="*/ 161407 w 266700"/>
              <a:gd name="connsiteY8" fmla="*/ 157079 h 266700"/>
              <a:gd name="connsiteX9" fmla="*/ 162276 w 266700"/>
              <a:gd name="connsiteY9" fmla="*/ 155448 h 266700"/>
              <a:gd name="connsiteX10" fmla="*/ 163830 w 266700"/>
              <a:gd name="connsiteY10" fmla="*/ 148590 h 266700"/>
              <a:gd name="connsiteX11" fmla="*/ 163830 w 266700"/>
              <a:gd name="connsiteY11" fmla="*/ 140970 h 266700"/>
              <a:gd name="connsiteX12" fmla="*/ 160020 w 266700"/>
              <a:gd name="connsiteY12" fmla="*/ 137160 h 266700"/>
              <a:gd name="connsiteX13" fmla="*/ 68580 w 266700"/>
              <a:gd name="connsiteY13" fmla="*/ 114300 h 266700"/>
              <a:gd name="connsiteX14" fmla="*/ 160020 w 266700"/>
              <a:gd name="connsiteY14" fmla="*/ 114300 h 266700"/>
              <a:gd name="connsiteX15" fmla="*/ 186690 w 266700"/>
              <a:gd name="connsiteY15" fmla="*/ 140970 h 266700"/>
              <a:gd name="connsiteX16" fmla="*/ 186690 w 266700"/>
              <a:gd name="connsiteY16" fmla="*/ 148590 h 266700"/>
              <a:gd name="connsiteX17" fmla="*/ 168707 w 266700"/>
              <a:gd name="connsiteY17" fmla="*/ 182042 h 266700"/>
              <a:gd name="connsiteX18" fmla="*/ 114300 w 266700"/>
              <a:gd name="connsiteY18" fmla="*/ 194310 h 266700"/>
              <a:gd name="connsiteX19" fmla="*/ 62880 w 266700"/>
              <a:gd name="connsiteY19" fmla="*/ 182118 h 266700"/>
              <a:gd name="connsiteX20" fmla="*/ 41910 w 266700"/>
              <a:gd name="connsiteY20" fmla="*/ 148590 h 266700"/>
              <a:gd name="connsiteX21" fmla="*/ 41910 w 266700"/>
              <a:gd name="connsiteY21" fmla="*/ 140970 h 266700"/>
              <a:gd name="connsiteX22" fmla="*/ 68580 w 266700"/>
              <a:gd name="connsiteY22" fmla="*/ 114300 h 266700"/>
              <a:gd name="connsiteX23" fmla="*/ 114300 w 266700"/>
              <a:gd name="connsiteY23" fmla="*/ 53340 h 266700"/>
              <a:gd name="connsiteX24" fmla="*/ 99060 w 266700"/>
              <a:gd name="connsiteY24" fmla="*/ 68580 h 266700"/>
              <a:gd name="connsiteX25" fmla="*/ 114300 w 266700"/>
              <a:gd name="connsiteY25" fmla="*/ 83820 h 266700"/>
              <a:gd name="connsiteX26" fmla="*/ 129540 w 266700"/>
              <a:gd name="connsiteY26" fmla="*/ 68580 h 266700"/>
              <a:gd name="connsiteX27" fmla="*/ 114300 w 266700"/>
              <a:gd name="connsiteY27" fmla="*/ 53340 h 266700"/>
              <a:gd name="connsiteX28" fmla="*/ 243840 w 266700"/>
              <a:gd name="connsiteY28" fmla="*/ 45872 h 266700"/>
              <a:gd name="connsiteX29" fmla="*/ 266700 w 266700"/>
              <a:gd name="connsiteY29" fmla="*/ 87630 h 266700"/>
              <a:gd name="connsiteX30" fmla="*/ 266700 w 266700"/>
              <a:gd name="connsiteY30" fmla="*/ 186690 h 266700"/>
              <a:gd name="connsiteX31" fmla="*/ 186690 w 266700"/>
              <a:gd name="connsiteY31" fmla="*/ 266700 h 266700"/>
              <a:gd name="connsiteX32" fmla="*/ 87630 w 266700"/>
              <a:gd name="connsiteY32" fmla="*/ 266700 h 266700"/>
              <a:gd name="connsiteX33" fmla="*/ 45872 w 266700"/>
              <a:gd name="connsiteY33" fmla="*/ 243840 h 266700"/>
              <a:gd name="connsiteX34" fmla="*/ 186690 w 266700"/>
              <a:gd name="connsiteY34" fmla="*/ 243840 h 266700"/>
              <a:gd name="connsiteX35" fmla="*/ 243840 w 266700"/>
              <a:gd name="connsiteY35" fmla="*/ 186690 h 266700"/>
              <a:gd name="connsiteX36" fmla="*/ 114300 w 266700"/>
              <a:gd name="connsiteY36" fmla="*/ 30480 h 266700"/>
              <a:gd name="connsiteX37" fmla="*/ 152400 w 266700"/>
              <a:gd name="connsiteY37" fmla="*/ 68580 h 266700"/>
              <a:gd name="connsiteX38" fmla="*/ 114300 w 266700"/>
              <a:gd name="connsiteY38" fmla="*/ 106680 h 266700"/>
              <a:gd name="connsiteX39" fmla="*/ 76200 w 266700"/>
              <a:gd name="connsiteY39" fmla="*/ 68580 h 266700"/>
              <a:gd name="connsiteX40" fmla="*/ 114300 w 266700"/>
              <a:gd name="connsiteY40" fmla="*/ 30480 h 266700"/>
              <a:gd name="connsiteX41" fmla="*/ 49530 w 266700"/>
              <a:gd name="connsiteY41" fmla="*/ 22860 h 266700"/>
              <a:gd name="connsiteX42" fmla="*/ 22860 w 266700"/>
              <a:gd name="connsiteY42" fmla="*/ 49530 h 266700"/>
              <a:gd name="connsiteX43" fmla="*/ 22860 w 266700"/>
              <a:gd name="connsiteY43" fmla="*/ 179070 h 266700"/>
              <a:gd name="connsiteX44" fmla="*/ 49530 w 266700"/>
              <a:gd name="connsiteY44" fmla="*/ 205740 h 266700"/>
              <a:gd name="connsiteX45" fmla="*/ 179070 w 266700"/>
              <a:gd name="connsiteY45" fmla="*/ 205740 h 266700"/>
              <a:gd name="connsiteX46" fmla="*/ 205740 w 266700"/>
              <a:gd name="connsiteY46" fmla="*/ 179070 h 266700"/>
              <a:gd name="connsiteX47" fmla="*/ 205740 w 266700"/>
              <a:gd name="connsiteY47" fmla="*/ 49530 h 266700"/>
              <a:gd name="connsiteX48" fmla="*/ 179070 w 266700"/>
              <a:gd name="connsiteY48" fmla="*/ 22860 h 266700"/>
              <a:gd name="connsiteX49" fmla="*/ 49530 w 266700"/>
              <a:gd name="connsiteY49" fmla="*/ 0 h 266700"/>
              <a:gd name="connsiteX50" fmla="*/ 179070 w 266700"/>
              <a:gd name="connsiteY50" fmla="*/ 0 h 266700"/>
              <a:gd name="connsiteX51" fmla="*/ 228600 w 266700"/>
              <a:gd name="connsiteY51" fmla="*/ 49530 h 266700"/>
              <a:gd name="connsiteX52" fmla="*/ 228600 w 266700"/>
              <a:gd name="connsiteY52" fmla="*/ 179070 h 266700"/>
              <a:gd name="connsiteX53" fmla="*/ 179070 w 266700"/>
              <a:gd name="connsiteY53" fmla="*/ 228600 h 266700"/>
              <a:gd name="connsiteX54" fmla="*/ 49530 w 266700"/>
              <a:gd name="connsiteY54" fmla="*/ 228600 h 266700"/>
              <a:gd name="connsiteX55" fmla="*/ 0 w 266700"/>
              <a:gd name="connsiteY55" fmla="*/ 179070 h 266700"/>
              <a:gd name="connsiteX56" fmla="*/ 0 w 266700"/>
              <a:gd name="connsiteY56" fmla="*/ 49530 h 266700"/>
              <a:gd name="connsiteX57" fmla="*/ 49530 w 266700"/>
              <a:gd name="connsiteY5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6700" h="266700">
                <a:moveTo>
                  <a:pt x="68580" y="137160"/>
                </a:moveTo>
                <a:cubicBezTo>
                  <a:pt x="66476" y="137160"/>
                  <a:pt x="64770" y="138865"/>
                  <a:pt x="64770" y="140970"/>
                </a:cubicBezTo>
                <a:lnTo>
                  <a:pt x="64770" y="148590"/>
                </a:lnTo>
                <a:cubicBezTo>
                  <a:pt x="64770" y="152278"/>
                  <a:pt x="65471" y="153192"/>
                  <a:pt x="66736" y="154869"/>
                </a:cubicBezTo>
                <a:cubicBezTo>
                  <a:pt x="67195" y="155462"/>
                  <a:pt x="67633" y="156071"/>
                  <a:pt x="68047" y="156698"/>
                </a:cubicBezTo>
                <a:cubicBezTo>
                  <a:pt x="70460" y="160195"/>
                  <a:pt x="73743" y="163006"/>
                  <a:pt x="77572" y="164851"/>
                </a:cubicBezTo>
                <a:cubicBezTo>
                  <a:pt x="86167" y="169316"/>
                  <a:pt x="98770" y="171450"/>
                  <a:pt x="114300" y="171450"/>
                </a:cubicBezTo>
                <a:cubicBezTo>
                  <a:pt x="133792" y="171450"/>
                  <a:pt x="146228" y="169271"/>
                  <a:pt x="153741" y="164943"/>
                </a:cubicBezTo>
                <a:cubicBezTo>
                  <a:pt x="157031" y="163155"/>
                  <a:pt x="159705" y="160413"/>
                  <a:pt x="161407" y="157079"/>
                </a:cubicBezTo>
                <a:cubicBezTo>
                  <a:pt x="161727" y="156439"/>
                  <a:pt x="162016" y="155905"/>
                  <a:pt x="162276" y="155448"/>
                </a:cubicBezTo>
                <a:cubicBezTo>
                  <a:pt x="163297" y="153604"/>
                  <a:pt x="163830" y="152644"/>
                  <a:pt x="163830" y="148590"/>
                </a:cubicBezTo>
                <a:lnTo>
                  <a:pt x="163830" y="140970"/>
                </a:lnTo>
                <a:cubicBezTo>
                  <a:pt x="163830" y="138865"/>
                  <a:pt x="162125" y="137160"/>
                  <a:pt x="160020" y="137160"/>
                </a:cubicBezTo>
                <a:close/>
                <a:moveTo>
                  <a:pt x="68580" y="114300"/>
                </a:moveTo>
                <a:lnTo>
                  <a:pt x="160020" y="114300"/>
                </a:lnTo>
                <a:cubicBezTo>
                  <a:pt x="174749" y="114300"/>
                  <a:pt x="186690" y="126241"/>
                  <a:pt x="186690" y="140970"/>
                </a:cubicBezTo>
                <a:lnTo>
                  <a:pt x="186690" y="148590"/>
                </a:lnTo>
                <a:cubicBezTo>
                  <a:pt x="186690" y="164607"/>
                  <a:pt x="181082" y="173523"/>
                  <a:pt x="168707" y="182042"/>
                </a:cubicBezTo>
                <a:cubicBezTo>
                  <a:pt x="156591" y="190378"/>
                  <a:pt x="138516" y="194310"/>
                  <a:pt x="114300" y="194310"/>
                </a:cubicBezTo>
                <a:cubicBezTo>
                  <a:pt x="93772" y="194310"/>
                  <a:pt x="75834" y="190317"/>
                  <a:pt x="62880" y="182118"/>
                </a:cubicBezTo>
                <a:cubicBezTo>
                  <a:pt x="49759" y="173812"/>
                  <a:pt x="41910" y="165034"/>
                  <a:pt x="41910" y="148590"/>
                </a:cubicBezTo>
                <a:lnTo>
                  <a:pt x="41910" y="140970"/>
                </a:lnTo>
                <a:cubicBezTo>
                  <a:pt x="41910" y="126241"/>
                  <a:pt x="53851" y="114300"/>
                  <a:pt x="68580" y="114300"/>
                </a:cubicBezTo>
                <a:close/>
                <a:moveTo>
                  <a:pt x="114300" y="53340"/>
                </a:moveTo>
                <a:cubicBezTo>
                  <a:pt x="105883" y="53340"/>
                  <a:pt x="99060" y="60163"/>
                  <a:pt x="99060" y="68580"/>
                </a:cubicBezTo>
                <a:cubicBezTo>
                  <a:pt x="99060" y="76997"/>
                  <a:pt x="105883" y="83820"/>
                  <a:pt x="114300" y="83820"/>
                </a:cubicBezTo>
                <a:cubicBezTo>
                  <a:pt x="122717" y="83820"/>
                  <a:pt x="129540" y="76997"/>
                  <a:pt x="129540" y="68580"/>
                </a:cubicBezTo>
                <a:cubicBezTo>
                  <a:pt x="129540" y="60163"/>
                  <a:pt x="122717" y="53340"/>
                  <a:pt x="114300" y="53340"/>
                </a:cubicBezTo>
                <a:close/>
                <a:moveTo>
                  <a:pt x="243840" y="45872"/>
                </a:moveTo>
                <a:cubicBezTo>
                  <a:pt x="258094" y="54971"/>
                  <a:pt x="266715" y="70719"/>
                  <a:pt x="266700" y="87630"/>
                </a:cubicBezTo>
                <a:lnTo>
                  <a:pt x="266700" y="186690"/>
                </a:lnTo>
                <a:cubicBezTo>
                  <a:pt x="266700" y="230886"/>
                  <a:pt x="230886" y="266700"/>
                  <a:pt x="186690" y="266700"/>
                </a:cubicBezTo>
                <a:lnTo>
                  <a:pt x="87630" y="266700"/>
                </a:lnTo>
                <a:cubicBezTo>
                  <a:pt x="70719" y="266712"/>
                  <a:pt x="54973" y="258092"/>
                  <a:pt x="45872" y="243840"/>
                </a:cubicBezTo>
                <a:lnTo>
                  <a:pt x="186690" y="243840"/>
                </a:lnTo>
                <a:cubicBezTo>
                  <a:pt x="218253" y="243840"/>
                  <a:pt x="243840" y="218253"/>
                  <a:pt x="243840" y="186690"/>
                </a:cubicBezTo>
                <a:close/>
                <a:moveTo>
                  <a:pt x="114300" y="30480"/>
                </a:moveTo>
                <a:cubicBezTo>
                  <a:pt x="135342" y="30480"/>
                  <a:pt x="152400" y="47538"/>
                  <a:pt x="152400" y="68580"/>
                </a:cubicBezTo>
                <a:cubicBezTo>
                  <a:pt x="152400" y="89622"/>
                  <a:pt x="135342" y="106680"/>
                  <a:pt x="114300" y="106680"/>
                </a:cubicBezTo>
                <a:cubicBezTo>
                  <a:pt x="93258" y="106680"/>
                  <a:pt x="76200" y="89622"/>
                  <a:pt x="76200" y="68580"/>
                </a:cubicBezTo>
                <a:cubicBezTo>
                  <a:pt x="76200" y="47538"/>
                  <a:pt x="93258" y="30480"/>
                  <a:pt x="114300" y="30480"/>
                </a:cubicBezTo>
                <a:close/>
                <a:moveTo>
                  <a:pt x="49530" y="22860"/>
                </a:moveTo>
                <a:cubicBezTo>
                  <a:pt x="34801" y="22860"/>
                  <a:pt x="22860" y="34801"/>
                  <a:pt x="22860" y="49530"/>
                </a:cubicBezTo>
                <a:lnTo>
                  <a:pt x="22860" y="179070"/>
                </a:lnTo>
                <a:cubicBezTo>
                  <a:pt x="22860" y="193792"/>
                  <a:pt x="34808" y="205740"/>
                  <a:pt x="49530" y="205740"/>
                </a:cubicBezTo>
                <a:lnTo>
                  <a:pt x="179070" y="205740"/>
                </a:lnTo>
                <a:cubicBezTo>
                  <a:pt x="193799" y="205740"/>
                  <a:pt x="205740" y="193799"/>
                  <a:pt x="205740" y="179070"/>
                </a:cubicBezTo>
                <a:lnTo>
                  <a:pt x="205740" y="49530"/>
                </a:lnTo>
                <a:cubicBezTo>
                  <a:pt x="205740" y="34801"/>
                  <a:pt x="193799" y="22860"/>
                  <a:pt x="179070" y="22860"/>
                </a:cubicBezTo>
                <a:close/>
                <a:moveTo>
                  <a:pt x="49530" y="0"/>
                </a:moveTo>
                <a:lnTo>
                  <a:pt x="179070" y="0"/>
                </a:lnTo>
                <a:cubicBezTo>
                  <a:pt x="206424" y="0"/>
                  <a:pt x="228600" y="22175"/>
                  <a:pt x="228600" y="49530"/>
                </a:cubicBezTo>
                <a:lnTo>
                  <a:pt x="228600" y="179070"/>
                </a:lnTo>
                <a:cubicBezTo>
                  <a:pt x="228600" y="206424"/>
                  <a:pt x="206424" y="228600"/>
                  <a:pt x="179070" y="228600"/>
                </a:cubicBezTo>
                <a:lnTo>
                  <a:pt x="49530" y="228600"/>
                </a:lnTo>
                <a:cubicBezTo>
                  <a:pt x="22175" y="228600"/>
                  <a:pt x="0" y="206424"/>
                  <a:pt x="0" y="179070"/>
                </a:cubicBezTo>
                <a:lnTo>
                  <a:pt x="0" y="49530"/>
                </a:lnTo>
                <a:cubicBezTo>
                  <a:pt x="0" y="22175"/>
                  <a:pt x="22175" y="0"/>
                  <a:pt x="49530" y="0"/>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sp>
        <p:nvSpPr>
          <p:cNvPr id="26" name="Freeform: Shape 32">
            <a:extLst>
              <a:ext uri="{FF2B5EF4-FFF2-40B4-BE49-F238E27FC236}">
                <a16:creationId xmlns:a16="http://schemas.microsoft.com/office/drawing/2014/main" id="{ADF51831-9C24-FACC-3C6E-14A06FAA5482}"/>
              </a:ext>
              <a:ext uri="{C183D7F6-B498-43B3-948B-1728B52AA6E4}">
                <adec:decorative xmlns:adec="http://schemas.microsoft.com/office/drawing/2017/decorative" val="1"/>
              </a:ext>
            </a:extLst>
          </p:cNvPr>
          <p:cNvSpPr>
            <a:spLocks/>
          </p:cNvSpPr>
          <p:nvPr/>
        </p:nvSpPr>
        <p:spPr bwMode="auto">
          <a:xfrm>
            <a:off x="7697337" y="4184833"/>
            <a:ext cx="3727901" cy="1975335"/>
          </a:xfrm>
          <a:prstGeom prst="roundRect">
            <a:avLst>
              <a:gd name="adj" fmla="val 4762"/>
            </a:avLst>
          </a:prstGeom>
          <a:solidFill>
            <a:schemeClr val="bg1">
              <a:alpha val="70000"/>
            </a:schemeClr>
          </a:solidFill>
          <a:ln>
            <a:solidFill>
              <a:schemeClr val="bg1"/>
            </a:solidFill>
          </a:ln>
          <a:effectLst>
            <a:outerShdw blurRad="223661" dist="140295" dir="2700000" algn="tl" rotWithShape="0">
              <a:schemeClr val="accent1">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 name="Text Placeholder 5">
            <a:extLst>
              <a:ext uri="{FF2B5EF4-FFF2-40B4-BE49-F238E27FC236}">
                <a16:creationId xmlns:a16="http://schemas.microsoft.com/office/drawing/2014/main" id="{B2099A79-A59D-E8EE-D862-3D9C8475EB20}"/>
              </a:ext>
            </a:extLst>
          </p:cNvPr>
          <p:cNvSpPr txBox="1">
            <a:spLocks/>
          </p:cNvSpPr>
          <p:nvPr/>
        </p:nvSpPr>
        <p:spPr>
          <a:xfrm>
            <a:off x="7980026" y="5145424"/>
            <a:ext cx="3186884" cy="44627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 for Microsoft 365</a:t>
            </a:r>
          </a:p>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Copilot</a:t>
            </a:r>
          </a:p>
        </p:txBody>
      </p:sp>
      <p:sp>
        <p:nvSpPr>
          <p:cNvPr id="29" name="Rectangle: Rounded Corners 26">
            <a:extLst>
              <a:ext uri="{FF2B5EF4-FFF2-40B4-BE49-F238E27FC236}">
                <a16:creationId xmlns:a16="http://schemas.microsoft.com/office/drawing/2014/main" id="{CF40DB0E-A1DA-DE17-46A1-0C8A00BAF845}"/>
              </a:ext>
            </a:extLst>
          </p:cNvPr>
          <p:cNvSpPr/>
          <p:nvPr/>
        </p:nvSpPr>
        <p:spPr bwMode="auto">
          <a:xfrm>
            <a:off x="8438481" y="4397482"/>
            <a:ext cx="2940928" cy="365760"/>
          </a:xfrm>
          <a:prstGeom prst="roundRect">
            <a:avLst>
              <a:gd name="adj" fmla="val 19935"/>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0000">
                      <a:srgbClr val="8661C5"/>
                    </a:gs>
                    <a:gs pos="0">
                      <a:srgbClr val="0078D4"/>
                    </a:gs>
                    <a:gs pos="100000">
                      <a:srgbClr val="C73ECC"/>
                    </a:gs>
                  </a:gsLst>
                  <a:lin ang="2700000" scaled="1"/>
                </a:gradFill>
                <a:effectLst/>
                <a:uLnTx/>
                <a:uFillTx/>
                <a:latin typeface="Segoe UI Semibold"/>
                <a:ea typeface="+mn-ea"/>
                <a:cs typeface="+mn-cs"/>
              </a:rPr>
              <a:t>Microsoft AI solutions</a:t>
            </a:r>
          </a:p>
        </p:txBody>
      </p:sp>
      <p:sp>
        <p:nvSpPr>
          <p:cNvPr id="32" name="Graphic 32">
            <a:extLst>
              <a:ext uri="{FF2B5EF4-FFF2-40B4-BE49-F238E27FC236}">
                <a16:creationId xmlns:a16="http://schemas.microsoft.com/office/drawing/2014/main" id="{BF7A024E-2722-D888-5EEE-9EA34BCCED72}"/>
              </a:ext>
              <a:ext uri="{C183D7F6-B498-43B3-948B-1728B52AA6E4}">
                <adec:decorative xmlns:adec="http://schemas.microsoft.com/office/drawing/2017/decorative" val="1"/>
              </a:ext>
            </a:extLst>
          </p:cNvPr>
          <p:cNvSpPr/>
          <p:nvPr/>
        </p:nvSpPr>
        <p:spPr>
          <a:xfrm>
            <a:off x="7920860" y="4371548"/>
            <a:ext cx="339928" cy="339845"/>
          </a:xfrm>
          <a:custGeom>
            <a:avLst/>
            <a:gdLst>
              <a:gd name="connsiteX0" fmla="*/ 128988 w 409676"/>
              <a:gd name="connsiteY0" fmla="*/ 289825 h 409576"/>
              <a:gd name="connsiteX1" fmla="*/ 148010 w 409676"/>
              <a:gd name="connsiteY1" fmla="*/ 295832 h 409576"/>
              <a:gd name="connsiteX2" fmla="*/ 148010 w 409676"/>
              <a:gd name="connsiteY2" fmla="*/ 295741 h 409576"/>
              <a:gd name="connsiteX3" fmla="*/ 178205 w 409676"/>
              <a:gd name="connsiteY3" fmla="*/ 275900 h 409576"/>
              <a:gd name="connsiteX4" fmla="*/ 192153 w 409676"/>
              <a:gd name="connsiteY4" fmla="*/ 233486 h 409576"/>
              <a:gd name="connsiteX5" fmla="*/ 233497 w 409676"/>
              <a:gd name="connsiteY5" fmla="*/ 192255 h 409576"/>
              <a:gd name="connsiteX6" fmla="*/ 273954 w 409676"/>
              <a:gd name="connsiteY6" fmla="*/ 179104 h 409576"/>
              <a:gd name="connsiteX7" fmla="*/ 294049 w 409676"/>
              <a:gd name="connsiteY7" fmla="*/ 137242 h 409576"/>
              <a:gd name="connsiteX8" fmla="*/ 272771 w 409676"/>
              <a:gd name="connsiteY8" fmla="*/ 116757 h 409576"/>
              <a:gd name="connsiteX9" fmla="*/ 232838 w 409676"/>
              <a:gd name="connsiteY9" fmla="*/ 103787 h 409576"/>
              <a:gd name="connsiteX10" fmla="*/ 191380 w 409676"/>
              <a:gd name="connsiteY10" fmla="*/ 62306 h 409576"/>
              <a:gd name="connsiteX11" fmla="*/ 178228 w 409676"/>
              <a:gd name="connsiteY11" fmla="*/ 21872 h 409576"/>
              <a:gd name="connsiteX12" fmla="*/ 136193 w 409676"/>
              <a:gd name="connsiteY12" fmla="*/ 1916 h 409576"/>
              <a:gd name="connsiteX13" fmla="*/ 116063 w 409676"/>
              <a:gd name="connsiteY13" fmla="*/ 22373 h 409576"/>
              <a:gd name="connsiteX14" fmla="*/ 102798 w 409676"/>
              <a:gd name="connsiteY14" fmla="*/ 63148 h 409576"/>
              <a:gd name="connsiteX15" fmla="*/ 62523 w 409676"/>
              <a:gd name="connsiteY15" fmla="*/ 103787 h 409576"/>
              <a:gd name="connsiteX16" fmla="*/ 22089 w 409676"/>
              <a:gd name="connsiteY16" fmla="*/ 116780 h 409576"/>
              <a:gd name="connsiteX17" fmla="*/ 1827 w 409676"/>
              <a:gd name="connsiteY17" fmla="*/ 158597 h 409576"/>
              <a:gd name="connsiteX18" fmla="*/ 22475 w 409676"/>
              <a:gd name="connsiteY18" fmla="*/ 178990 h 409576"/>
              <a:gd name="connsiteX19" fmla="*/ 62386 w 409676"/>
              <a:gd name="connsiteY19" fmla="*/ 191937 h 409576"/>
              <a:gd name="connsiteX20" fmla="*/ 103844 w 409676"/>
              <a:gd name="connsiteY20" fmla="*/ 233486 h 409576"/>
              <a:gd name="connsiteX21" fmla="*/ 116996 w 409676"/>
              <a:gd name="connsiteY21" fmla="*/ 273875 h 409576"/>
              <a:gd name="connsiteX22" fmla="*/ 128988 w 409676"/>
              <a:gd name="connsiteY22" fmla="*/ 289803 h 409576"/>
              <a:gd name="connsiteX23" fmla="*/ 120478 w 409676"/>
              <a:gd name="connsiteY23" fmla="*/ 193120 h 409576"/>
              <a:gd name="connsiteX24" fmla="*/ 112218 w 409676"/>
              <a:gd name="connsiteY24" fmla="*/ 183723 h 409576"/>
              <a:gd name="connsiteX25" fmla="*/ 112286 w 409676"/>
              <a:gd name="connsiteY25" fmla="*/ 183723 h 409576"/>
              <a:gd name="connsiteX26" fmla="*/ 73149 w 409676"/>
              <a:gd name="connsiteY26" fmla="*/ 159535 h 409576"/>
              <a:gd name="connsiteX27" fmla="*/ 36742 w 409676"/>
              <a:gd name="connsiteY27" fmla="*/ 147976 h 409576"/>
              <a:gd name="connsiteX28" fmla="*/ 73399 w 409676"/>
              <a:gd name="connsiteY28" fmla="*/ 136053 h 409576"/>
              <a:gd name="connsiteX29" fmla="*/ 111854 w 409676"/>
              <a:gd name="connsiteY29" fmla="*/ 111819 h 409576"/>
              <a:gd name="connsiteX30" fmla="*/ 135541 w 409676"/>
              <a:gd name="connsiteY30" fmla="*/ 72955 h 409576"/>
              <a:gd name="connsiteX31" fmla="*/ 147259 w 409676"/>
              <a:gd name="connsiteY31" fmla="*/ 36958 h 409576"/>
              <a:gd name="connsiteX32" fmla="*/ 159000 w 409676"/>
              <a:gd name="connsiteY32" fmla="*/ 73069 h 409576"/>
              <a:gd name="connsiteX33" fmla="*/ 222280 w 409676"/>
              <a:gd name="connsiteY33" fmla="*/ 136166 h 409576"/>
              <a:gd name="connsiteX34" fmla="*/ 259141 w 409676"/>
              <a:gd name="connsiteY34" fmla="*/ 148044 h 409576"/>
              <a:gd name="connsiteX35" fmla="*/ 222962 w 409676"/>
              <a:gd name="connsiteY35" fmla="*/ 159762 h 409576"/>
              <a:gd name="connsiteX36" fmla="*/ 159842 w 409676"/>
              <a:gd name="connsiteY36" fmla="*/ 222905 h 409576"/>
              <a:gd name="connsiteX37" fmla="*/ 148124 w 409676"/>
              <a:gd name="connsiteY37" fmla="*/ 258902 h 409576"/>
              <a:gd name="connsiteX38" fmla="*/ 136405 w 409676"/>
              <a:gd name="connsiteY38" fmla="*/ 222837 h 409576"/>
              <a:gd name="connsiteX39" fmla="*/ 120478 w 409676"/>
              <a:gd name="connsiteY39" fmla="*/ 193120 h 409576"/>
              <a:gd name="connsiteX40" fmla="*/ 303444 w 409676"/>
              <a:gd name="connsiteY40" fmla="*/ 404666 h 409576"/>
              <a:gd name="connsiteX41" fmla="*/ 294115 w 409676"/>
              <a:gd name="connsiteY41" fmla="*/ 392174 h 409576"/>
              <a:gd name="connsiteX42" fmla="*/ 286651 w 409676"/>
              <a:gd name="connsiteY42" fmla="*/ 369260 h 409576"/>
              <a:gd name="connsiteX43" fmla="*/ 267970 w 409676"/>
              <a:gd name="connsiteY43" fmla="*/ 350533 h 409576"/>
              <a:gd name="connsiteX44" fmla="*/ 245421 w 409676"/>
              <a:gd name="connsiteY44" fmla="*/ 343184 h 409576"/>
              <a:gd name="connsiteX45" fmla="*/ 227650 w 409676"/>
              <a:gd name="connsiteY45" fmla="*/ 318541 h 409576"/>
              <a:gd name="connsiteX46" fmla="*/ 245193 w 409676"/>
              <a:gd name="connsiteY46" fmla="*/ 293967 h 409576"/>
              <a:gd name="connsiteX47" fmla="*/ 268084 w 409676"/>
              <a:gd name="connsiteY47" fmla="*/ 286549 h 409576"/>
              <a:gd name="connsiteX48" fmla="*/ 286287 w 409676"/>
              <a:gd name="connsiteY48" fmla="*/ 267913 h 409576"/>
              <a:gd name="connsiteX49" fmla="*/ 293659 w 409676"/>
              <a:gd name="connsiteY49" fmla="*/ 245341 h 409576"/>
              <a:gd name="connsiteX50" fmla="*/ 326655 w 409676"/>
              <a:gd name="connsiteY50" fmla="*/ 229088 h 409576"/>
              <a:gd name="connsiteX51" fmla="*/ 342740 w 409676"/>
              <a:gd name="connsiteY51" fmla="*/ 244863 h 409576"/>
              <a:gd name="connsiteX52" fmla="*/ 350226 w 409676"/>
              <a:gd name="connsiteY52" fmla="*/ 267936 h 409576"/>
              <a:gd name="connsiteX53" fmla="*/ 368885 w 409676"/>
              <a:gd name="connsiteY53" fmla="*/ 286503 h 409576"/>
              <a:gd name="connsiteX54" fmla="*/ 391457 w 409676"/>
              <a:gd name="connsiteY54" fmla="*/ 293853 h 409576"/>
              <a:gd name="connsiteX55" fmla="*/ 408486 w 409676"/>
              <a:gd name="connsiteY55" fmla="*/ 326382 h 409576"/>
              <a:gd name="connsiteX56" fmla="*/ 392344 w 409676"/>
              <a:gd name="connsiteY56" fmla="*/ 343116 h 409576"/>
              <a:gd name="connsiteX57" fmla="*/ 369272 w 409676"/>
              <a:gd name="connsiteY57" fmla="*/ 350602 h 409576"/>
              <a:gd name="connsiteX58" fmla="*/ 350659 w 409676"/>
              <a:gd name="connsiteY58" fmla="*/ 369306 h 409576"/>
              <a:gd name="connsiteX59" fmla="*/ 343332 w 409676"/>
              <a:gd name="connsiteY59" fmla="*/ 391809 h 409576"/>
              <a:gd name="connsiteX60" fmla="*/ 333661 w 409676"/>
              <a:gd name="connsiteY60" fmla="*/ 404779 h 409576"/>
              <a:gd name="connsiteX61" fmla="*/ 303444 w 409676"/>
              <a:gd name="connsiteY61" fmla="*/ 404666 h 409576"/>
              <a:gd name="connsiteX62" fmla="*/ 280007 w 409676"/>
              <a:gd name="connsiteY62" fmla="*/ 318587 h 409576"/>
              <a:gd name="connsiteX63" fmla="*/ 318666 w 409676"/>
              <a:gd name="connsiteY63" fmla="*/ 357473 h 409576"/>
              <a:gd name="connsiteX64" fmla="*/ 357348 w 409676"/>
              <a:gd name="connsiteY64" fmla="*/ 318791 h 409576"/>
              <a:gd name="connsiteX65" fmla="*/ 318257 w 409676"/>
              <a:gd name="connsiteY65" fmla="*/ 279927 h 409576"/>
              <a:gd name="connsiteX66" fmla="*/ 279984 w 409676"/>
              <a:gd name="connsiteY66" fmla="*/ 318609 h 4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9676" h="409576">
                <a:moveTo>
                  <a:pt x="128988" y="289825"/>
                </a:moveTo>
                <a:cubicBezTo>
                  <a:pt x="134562" y="293762"/>
                  <a:pt x="141207" y="295855"/>
                  <a:pt x="148010" y="295832"/>
                </a:cubicBezTo>
                <a:lnTo>
                  <a:pt x="148010" y="295741"/>
                </a:lnTo>
                <a:cubicBezTo>
                  <a:pt x="161137" y="295764"/>
                  <a:pt x="173015" y="287959"/>
                  <a:pt x="178205" y="275900"/>
                </a:cubicBezTo>
                <a:lnTo>
                  <a:pt x="192153" y="233486"/>
                </a:lnTo>
                <a:cubicBezTo>
                  <a:pt x="198688" y="214008"/>
                  <a:pt x="214002" y="198736"/>
                  <a:pt x="233497" y="192255"/>
                </a:cubicBezTo>
                <a:lnTo>
                  <a:pt x="273954" y="179104"/>
                </a:lnTo>
                <a:cubicBezTo>
                  <a:pt x="291063" y="173092"/>
                  <a:pt x="300060" y="154350"/>
                  <a:pt x="294049" y="137242"/>
                </a:cubicBezTo>
                <a:cubicBezTo>
                  <a:pt x="290601" y="127429"/>
                  <a:pt x="282708" y="119830"/>
                  <a:pt x="272771" y="116757"/>
                </a:cubicBezTo>
                <a:lnTo>
                  <a:pt x="232838" y="103787"/>
                </a:lnTo>
                <a:cubicBezTo>
                  <a:pt x="213249" y="97273"/>
                  <a:pt x="197883" y="81898"/>
                  <a:pt x="191380" y="62306"/>
                </a:cubicBezTo>
                <a:lnTo>
                  <a:pt x="178228" y="21872"/>
                </a:lnTo>
                <a:cubicBezTo>
                  <a:pt x="172132" y="4754"/>
                  <a:pt x="153311" y="-4181"/>
                  <a:pt x="136193" y="1916"/>
                </a:cubicBezTo>
                <a:cubicBezTo>
                  <a:pt x="126706" y="5295"/>
                  <a:pt x="119289" y="12833"/>
                  <a:pt x="116063" y="22373"/>
                </a:cubicBezTo>
                <a:lnTo>
                  <a:pt x="102798" y="63148"/>
                </a:lnTo>
                <a:cubicBezTo>
                  <a:pt x="96316" y="82155"/>
                  <a:pt x="81470" y="97135"/>
                  <a:pt x="62523" y="103787"/>
                </a:cubicBezTo>
                <a:lnTo>
                  <a:pt x="22089" y="116780"/>
                </a:lnTo>
                <a:cubicBezTo>
                  <a:pt x="4946" y="122732"/>
                  <a:pt x="-4125" y="141454"/>
                  <a:pt x="1827" y="158597"/>
                </a:cubicBezTo>
                <a:cubicBezTo>
                  <a:pt x="5172" y="168229"/>
                  <a:pt x="12801" y="175765"/>
                  <a:pt x="22475" y="178990"/>
                </a:cubicBezTo>
                <a:lnTo>
                  <a:pt x="62386" y="191937"/>
                </a:lnTo>
                <a:cubicBezTo>
                  <a:pt x="81969" y="198499"/>
                  <a:pt x="97324" y="213890"/>
                  <a:pt x="103844" y="233486"/>
                </a:cubicBezTo>
                <a:lnTo>
                  <a:pt x="116996" y="273875"/>
                </a:lnTo>
                <a:cubicBezTo>
                  <a:pt x="119249" y="280314"/>
                  <a:pt x="123436" y="285889"/>
                  <a:pt x="128988" y="289803"/>
                </a:cubicBezTo>
                <a:close/>
                <a:moveTo>
                  <a:pt x="120478" y="193120"/>
                </a:moveTo>
                <a:cubicBezTo>
                  <a:pt x="117940" y="189805"/>
                  <a:pt x="115181" y="186665"/>
                  <a:pt x="112218" y="183723"/>
                </a:cubicBezTo>
                <a:lnTo>
                  <a:pt x="112286" y="183723"/>
                </a:lnTo>
                <a:cubicBezTo>
                  <a:pt x="101298" y="172728"/>
                  <a:pt x="87897" y="164445"/>
                  <a:pt x="73149" y="159535"/>
                </a:cubicBezTo>
                <a:lnTo>
                  <a:pt x="36742" y="147976"/>
                </a:lnTo>
                <a:lnTo>
                  <a:pt x="73399" y="136053"/>
                </a:lnTo>
                <a:cubicBezTo>
                  <a:pt x="87906" y="131030"/>
                  <a:pt x="101063" y="122738"/>
                  <a:pt x="111854" y="111819"/>
                </a:cubicBezTo>
                <a:cubicBezTo>
                  <a:pt x="122598" y="100831"/>
                  <a:pt x="130698" y="87540"/>
                  <a:pt x="135541" y="72955"/>
                </a:cubicBezTo>
                <a:lnTo>
                  <a:pt x="147259" y="36958"/>
                </a:lnTo>
                <a:lnTo>
                  <a:pt x="159000" y="73069"/>
                </a:lnTo>
                <a:cubicBezTo>
                  <a:pt x="168935" y="102921"/>
                  <a:pt x="192399" y="126318"/>
                  <a:pt x="222280" y="136166"/>
                </a:cubicBezTo>
                <a:lnTo>
                  <a:pt x="259141" y="148044"/>
                </a:lnTo>
                <a:lnTo>
                  <a:pt x="222962" y="159762"/>
                </a:lnTo>
                <a:cubicBezTo>
                  <a:pt x="193143" y="169679"/>
                  <a:pt x="169747" y="193081"/>
                  <a:pt x="159842" y="222905"/>
                </a:cubicBezTo>
                <a:lnTo>
                  <a:pt x="148124" y="258902"/>
                </a:lnTo>
                <a:lnTo>
                  <a:pt x="136405" y="222837"/>
                </a:lnTo>
                <a:cubicBezTo>
                  <a:pt x="132827" y="212097"/>
                  <a:pt x="127441" y="202047"/>
                  <a:pt x="120478" y="193120"/>
                </a:cubicBezTo>
                <a:close/>
                <a:moveTo>
                  <a:pt x="303444" y="404666"/>
                </a:moveTo>
                <a:cubicBezTo>
                  <a:pt x="299109" y="401576"/>
                  <a:pt x="295846" y="397207"/>
                  <a:pt x="294115" y="392174"/>
                </a:cubicBezTo>
                <a:lnTo>
                  <a:pt x="286651" y="369260"/>
                </a:lnTo>
                <a:cubicBezTo>
                  <a:pt x="283739" y="360413"/>
                  <a:pt x="276810" y="353466"/>
                  <a:pt x="267970" y="350533"/>
                </a:cubicBezTo>
                <a:lnTo>
                  <a:pt x="245421" y="343184"/>
                </a:lnTo>
                <a:cubicBezTo>
                  <a:pt x="234838" y="339614"/>
                  <a:pt x="227695" y="329709"/>
                  <a:pt x="227650" y="318541"/>
                </a:cubicBezTo>
                <a:cubicBezTo>
                  <a:pt x="227656" y="307446"/>
                  <a:pt x="234701" y="297578"/>
                  <a:pt x="245193" y="293967"/>
                </a:cubicBezTo>
                <a:lnTo>
                  <a:pt x="268084" y="286549"/>
                </a:lnTo>
                <a:cubicBezTo>
                  <a:pt x="276708" y="283486"/>
                  <a:pt x="283429" y="276605"/>
                  <a:pt x="286287" y="267913"/>
                </a:cubicBezTo>
                <a:lnTo>
                  <a:pt x="293659" y="245341"/>
                </a:lnTo>
                <a:cubicBezTo>
                  <a:pt x="298283" y="231741"/>
                  <a:pt x="313055" y="224464"/>
                  <a:pt x="326655" y="229088"/>
                </a:cubicBezTo>
                <a:cubicBezTo>
                  <a:pt x="334135" y="231629"/>
                  <a:pt x="340053" y="237434"/>
                  <a:pt x="342740" y="244863"/>
                </a:cubicBezTo>
                <a:lnTo>
                  <a:pt x="350226" y="267936"/>
                </a:lnTo>
                <a:cubicBezTo>
                  <a:pt x="353198" y="276703"/>
                  <a:pt x="360102" y="283575"/>
                  <a:pt x="368885" y="286503"/>
                </a:cubicBezTo>
                <a:lnTo>
                  <a:pt x="391457" y="293853"/>
                </a:lnTo>
                <a:cubicBezTo>
                  <a:pt x="405141" y="298133"/>
                  <a:pt x="412766" y="312696"/>
                  <a:pt x="408486" y="326382"/>
                </a:cubicBezTo>
                <a:cubicBezTo>
                  <a:pt x="406045" y="334191"/>
                  <a:pt x="400063" y="340394"/>
                  <a:pt x="392344" y="343116"/>
                </a:cubicBezTo>
                <a:lnTo>
                  <a:pt x="369272" y="350602"/>
                </a:lnTo>
                <a:cubicBezTo>
                  <a:pt x="360477" y="353571"/>
                  <a:pt x="353585" y="360495"/>
                  <a:pt x="350659" y="369306"/>
                </a:cubicBezTo>
                <a:lnTo>
                  <a:pt x="343332" y="391809"/>
                </a:lnTo>
                <a:cubicBezTo>
                  <a:pt x="341557" y="397043"/>
                  <a:pt x="338189" y="401594"/>
                  <a:pt x="333661" y="404779"/>
                </a:cubicBezTo>
                <a:cubicBezTo>
                  <a:pt x="324605" y="411219"/>
                  <a:pt x="312452" y="411171"/>
                  <a:pt x="303444" y="404666"/>
                </a:cubicBezTo>
                <a:close/>
                <a:moveTo>
                  <a:pt x="280007" y="318587"/>
                </a:moveTo>
                <a:cubicBezTo>
                  <a:pt x="298117" y="325026"/>
                  <a:pt x="312334" y="339325"/>
                  <a:pt x="318666" y="357473"/>
                </a:cubicBezTo>
                <a:cubicBezTo>
                  <a:pt x="325069" y="339407"/>
                  <a:pt x="339282" y="325194"/>
                  <a:pt x="357348" y="318791"/>
                </a:cubicBezTo>
                <a:cubicBezTo>
                  <a:pt x="339122" y="312400"/>
                  <a:pt x="324755" y="298117"/>
                  <a:pt x="318257" y="279927"/>
                </a:cubicBezTo>
                <a:cubicBezTo>
                  <a:pt x="311908" y="297885"/>
                  <a:pt x="297874" y="312070"/>
                  <a:pt x="279984" y="318609"/>
                </a:cubicBezTo>
                <a:close/>
              </a:path>
            </a:pathLst>
          </a:cu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01600" dir="2700000" algn="tl" rotWithShape="0">
              <a:srgbClr val="454142">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UI Semibold"/>
              <a:ea typeface="+mn-ea"/>
              <a:cs typeface="Segoe UI" pitchFamily="34" charset="0"/>
            </a:endParaRPr>
          </a:p>
        </p:txBody>
      </p:sp>
      <p:cxnSp>
        <p:nvCxnSpPr>
          <p:cNvPr id="33" name="Straight Connector 32">
            <a:extLst>
              <a:ext uri="{FF2B5EF4-FFF2-40B4-BE49-F238E27FC236}">
                <a16:creationId xmlns:a16="http://schemas.microsoft.com/office/drawing/2014/main" id="{781BD8E2-B331-EEC4-FA6F-8765170D4B52}"/>
              </a:ext>
              <a:ext uri="{C183D7F6-B498-43B3-948B-1728B52AA6E4}">
                <adec:decorative xmlns:adec="http://schemas.microsoft.com/office/drawing/2017/decorative" val="1"/>
              </a:ext>
            </a:extLst>
          </p:cNvPr>
          <p:cNvCxnSpPr>
            <a:cxnSpLocks/>
          </p:cNvCxnSpPr>
          <p:nvPr/>
        </p:nvCxnSpPr>
        <p:spPr>
          <a:xfrm>
            <a:off x="7955666" y="234017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B9C4D-6603-D9FA-DEC1-88A63A131E72}"/>
              </a:ext>
              <a:ext uri="{C183D7F6-B498-43B3-948B-1728B52AA6E4}">
                <adec:decorative xmlns:adec="http://schemas.microsoft.com/office/drawing/2017/decorative" val="1"/>
              </a:ext>
            </a:extLst>
          </p:cNvPr>
          <p:cNvCxnSpPr>
            <a:cxnSpLocks/>
          </p:cNvCxnSpPr>
          <p:nvPr/>
        </p:nvCxnSpPr>
        <p:spPr>
          <a:xfrm>
            <a:off x="7955666" y="4928408"/>
            <a:ext cx="3211243"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 Placeholder 72">
            <a:extLst>
              <a:ext uri="{FF2B5EF4-FFF2-40B4-BE49-F238E27FC236}">
                <a16:creationId xmlns:a16="http://schemas.microsoft.com/office/drawing/2014/main" id="{666DDA76-DB22-FB87-4F37-0265BFC1B7EB}"/>
              </a:ext>
            </a:extLst>
          </p:cNvPr>
          <p:cNvSpPr txBox="1">
            <a:spLocks/>
          </p:cNvSpPr>
          <p:nvPr/>
        </p:nvSpPr>
        <p:spPr>
          <a:xfrm>
            <a:off x="7980025" y="2515581"/>
            <a:ext cx="3347617" cy="978986"/>
          </a:xfrm>
          <a:prstGeom prst="rect">
            <a:avLst/>
          </a:prstGeom>
        </p:spPr>
        <p:txBody>
          <a:bodyPr wrap="square" lIns="0" tIns="0" rIns="0" bIns="0" numCol="2">
            <a:spAutoFit/>
          </a:bodyPr>
          <a:lstStyle>
            <a:lvl1pPr marL="0" indent="0" algn="l" defTabSz="914400" rtl="0" eaLnBrk="1" latinLnBrk="0" hangingPunct="1">
              <a:lnSpc>
                <a:spcPct val="90000"/>
              </a:lnSpc>
              <a:spcBef>
                <a:spcPts val="1000"/>
              </a:spcBef>
              <a:buFont typeface="Arial" panose="020B0604020202020204" pitchFamily="34" charset="0"/>
              <a:buNone/>
              <a:defRPr lang="en-US" sz="600" b="0" i="0" kern="1200" dirty="0">
                <a:solidFill>
                  <a:srgbClr val="000000"/>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Chief Information Officer</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IT Managers</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Procurement Specialist </a:t>
            </a:r>
          </a:p>
          <a:p>
            <a:pPr marL="0" marR="0" lvl="0" indent="0" algn="l" defTabSz="93259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IT Operations team </a:t>
            </a:r>
          </a:p>
        </p:txBody>
      </p:sp>
      <p:pic>
        <p:nvPicPr>
          <p:cNvPr id="20" name="Picture 19">
            <a:extLst>
              <a:ext uri="{FF2B5EF4-FFF2-40B4-BE49-F238E27FC236}">
                <a16:creationId xmlns:a16="http://schemas.microsoft.com/office/drawing/2014/main" id="{71E625AA-A5AD-00D7-8F9E-822E14F9E675}"/>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9171345" y="4580362"/>
            <a:ext cx="3020655" cy="2277638"/>
          </a:xfrm>
          <a:prstGeom prst="rect">
            <a:avLst/>
          </a:prstGeom>
        </p:spPr>
      </p:pic>
      <p:cxnSp>
        <p:nvCxnSpPr>
          <p:cNvPr id="13" name="Straight Connector 12">
            <a:extLst>
              <a:ext uri="{FF2B5EF4-FFF2-40B4-BE49-F238E27FC236}">
                <a16:creationId xmlns:a16="http://schemas.microsoft.com/office/drawing/2014/main" id="{D23E490A-EFE9-F519-3BF4-4C0CF3252945}"/>
              </a:ext>
              <a:ext uri="{C183D7F6-B498-43B3-948B-1728B52AA6E4}">
                <adec:decorative xmlns:adec="http://schemas.microsoft.com/office/drawing/2017/decorative" val="1"/>
              </a:ext>
            </a:extLst>
          </p:cNvPr>
          <p:cNvCxnSpPr>
            <a:cxnSpLocks/>
          </p:cNvCxnSpPr>
          <p:nvPr/>
        </p:nvCxnSpPr>
        <p:spPr>
          <a:xfrm>
            <a:off x="863597" y="4330313"/>
            <a:ext cx="6506191" cy="0"/>
          </a:xfrm>
          <a:prstGeom prst="line">
            <a:avLst/>
          </a:prstGeom>
          <a:ln>
            <a:solidFill>
              <a:schemeClr val="tx2">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Rounded Corners 26">
            <a:extLst>
              <a:ext uri="{FF2B5EF4-FFF2-40B4-BE49-F238E27FC236}">
                <a16:creationId xmlns:a16="http://schemas.microsoft.com/office/drawing/2014/main" id="{3767AE13-5FD5-5A72-AA50-15D1201B3140}"/>
              </a:ext>
            </a:extLst>
          </p:cNvPr>
          <p:cNvSpPr/>
          <p:nvPr/>
        </p:nvSpPr>
        <p:spPr bwMode="auto">
          <a:xfrm>
            <a:off x="863600" y="4396637"/>
            <a:ext cx="6615372" cy="365760"/>
          </a:xfrm>
          <a:prstGeom prst="roundRect">
            <a:avLst>
              <a:gd name="adj" fmla="val 0"/>
            </a:avLst>
          </a:prstGeom>
          <a:no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flip="none" rotWithShape="1">
                  <a:gsLst>
                    <a:gs pos="37000">
                      <a:srgbClr val="0078D4"/>
                    </a:gs>
                    <a:gs pos="100000">
                      <a:srgbClr val="C03BC4"/>
                    </a:gs>
                  </a:gsLst>
                  <a:path path="circle">
                    <a:fillToRect r="100000" b="100000"/>
                  </a:path>
                  <a:tileRect l="-100000" t="-100000"/>
                </a:gradFill>
                <a:effectLst/>
                <a:uLnTx/>
                <a:uFillTx/>
                <a:latin typeface="Segoe UI Semibold"/>
                <a:ea typeface="+mn-ea"/>
                <a:cs typeface="+mn-cs"/>
              </a:rPr>
              <a:t>How Microsoft Copilot can help reduce costs</a:t>
            </a:r>
          </a:p>
        </p:txBody>
      </p:sp>
      <p:sp>
        <p:nvSpPr>
          <p:cNvPr id="15" name="Text Placeholder 33">
            <a:extLst>
              <a:ext uri="{FF2B5EF4-FFF2-40B4-BE49-F238E27FC236}">
                <a16:creationId xmlns:a16="http://schemas.microsoft.com/office/drawing/2014/main" id="{80970B03-71B3-A0A2-9BAD-682C7DD5E512}"/>
              </a:ext>
            </a:extLst>
          </p:cNvPr>
          <p:cNvSpPr txBox="1">
            <a:spLocks/>
          </p:cNvSpPr>
          <p:nvPr/>
        </p:nvSpPr>
        <p:spPr>
          <a:xfrm>
            <a:off x="863597" y="3324995"/>
            <a:ext cx="6615372" cy="888898"/>
          </a:xfrm>
          <a:prstGeom prst="rect">
            <a:avLst/>
          </a:prstGeom>
        </p:spPr>
        <p:txBody>
          <a:bodyPr wrap="square" lIns="0" tIns="45720" rIns="91440" bIns="4572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Whether it’s trimming operational expenses, streamlining processes, or maximizing the value of investments, cost reduction directly impacts profitability, competitiveness, and long-term sustainability. By strategically managing costs, businesses can allocate resources more efficiently, enhance financial stability, and remain agile in an ever-evolving market.</a:t>
            </a:r>
          </a:p>
        </p:txBody>
      </p:sp>
      <p:sp>
        <p:nvSpPr>
          <p:cNvPr id="16" name="Text Placeholder 4">
            <a:extLst>
              <a:ext uri="{FF2B5EF4-FFF2-40B4-BE49-F238E27FC236}">
                <a16:creationId xmlns:a16="http://schemas.microsoft.com/office/drawing/2014/main" id="{212B3E71-068C-8D20-1EF4-D5CBA6621D12}"/>
              </a:ext>
              <a:ext uri="{C183D7F6-B498-43B3-948B-1728B52AA6E4}">
                <adec:decorative xmlns:adec="http://schemas.microsoft.com/office/drawing/2017/decorative" val="1"/>
              </a:ext>
            </a:extLst>
          </p:cNvPr>
          <p:cNvSpPr txBox="1">
            <a:spLocks/>
          </p:cNvSpPr>
          <p:nvPr/>
        </p:nvSpPr>
        <p:spPr>
          <a:xfrm>
            <a:off x="863597" y="4838344"/>
            <a:ext cx="2919263" cy="1292662"/>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Create internal feedback loop </a:t>
            </a:r>
            <a:b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b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to identify cost saving areas</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Draft employee surveys focused on the value of resources utilized and ideas for cost savings</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Analyze surveys to gain valuable insights into what makes employees happy or areas that need improvement within the organization</a:t>
            </a:r>
          </a:p>
        </p:txBody>
      </p:sp>
      <p:sp>
        <p:nvSpPr>
          <p:cNvPr id="17" name="Text Placeholder 4">
            <a:extLst>
              <a:ext uri="{FF2B5EF4-FFF2-40B4-BE49-F238E27FC236}">
                <a16:creationId xmlns:a16="http://schemas.microsoft.com/office/drawing/2014/main" id="{33F734D2-68DA-72E0-E96F-60E63A242C09}"/>
              </a:ext>
              <a:ext uri="{C183D7F6-B498-43B3-948B-1728B52AA6E4}">
                <adec:decorative xmlns:adec="http://schemas.microsoft.com/office/drawing/2017/decorative" val="1"/>
              </a:ext>
            </a:extLst>
          </p:cNvPr>
          <p:cNvSpPr txBox="1">
            <a:spLocks/>
          </p:cNvSpPr>
          <p:nvPr/>
        </p:nvSpPr>
        <p:spPr>
          <a:xfrm>
            <a:off x="4171284" y="4838344"/>
            <a:ext cx="2217160" cy="1292662"/>
          </a:xfrm>
          <a:prstGeom prst="rect">
            <a:avLst/>
          </a:prstGeom>
        </p:spPr>
        <p:txBody>
          <a:bodyPr vert="horz" wrap="square" lIns="0" tIns="0" rIns="0" bIns="0" numCol="1" rtlCol="0">
            <a:spAutoFit/>
          </a:bodyPr>
          <a:lstStyle>
            <a:defPPr>
              <a:defRPr lang="en-US"/>
            </a:defPPr>
            <a:lvl1pPr marR="0" indent="0" defTabSz="582780" fontAlgn="auto">
              <a:lnSpc>
                <a:spcPct val="110000"/>
              </a:lnSpc>
              <a:spcBef>
                <a:spcPct val="0"/>
              </a:spcBef>
              <a:spcAft>
                <a:spcPts val="300"/>
              </a:spcAft>
              <a:buClrTx/>
              <a:buSzTx/>
              <a:buFont typeface="Wingdings" panose="05000000000000000000" pitchFamily="2" charset="2"/>
              <a:buNone/>
              <a:tabLst/>
              <a:defRPr sz="1000" b="0" i="0" spc="0" baseline="0">
                <a:effectLst/>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200" spc="0" baseline="0">
                <a:solidFill>
                  <a:srgbClr val="000000"/>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0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59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Improve employee </a:t>
            </a:r>
            <a:b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br>
            <a:r>
              <a:rPr kumimoji="0" lang="en-US" sz="1200" b="1" i="0" u="none" strike="noStrike" kern="1200" cap="none" spc="0" normalizeH="0" baseline="0" noProof="0">
                <a:ln>
                  <a:noFill/>
                </a:ln>
                <a:solidFill>
                  <a:srgbClr val="C5B4E3">
                    <a:lumMod val="50000"/>
                  </a:srgbClr>
                </a:solidFill>
                <a:effectLst/>
                <a:uLnTx/>
                <a:uFillTx/>
                <a:latin typeface="Segoe UI Semibold"/>
                <a:ea typeface="+mn-ea"/>
                <a:cs typeface="Segoe UI Semilight" panose="020B0402040204020203" pitchFamily="34" charset="0"/>
              </a:rPr>
              <a:t>efficiency and productivity</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Have Copilot assist with emails and document drafts</a:t>
            </a:r>
          </a:p>
          <a:p>
            <a:pPr marL="142875" marR="0" lvl="0" indent="-142875" algn="l" defTabSz="93259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Save time on administrative activities such as generating meeting notes and follow up items</a:t>
            </a:r>
          </a:p>
        </p:txBody>
      </p:sp>
    </p:spTree>
    <p:extLst>
      <p:ext uri="{BB962C8B-B14F-4D97-AF65-F5344CB8AC3E}">
        <p14:creationId xmlns:p14="http://schemas.microsoft.com/office/powerpoint/2010/main" val="9875287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1AC773-217D-B93C-625F-27C5502E4032}"/>
              </a:ext>
            </a:extLst>
          </p:cNvPr>
          <p:cNvSpPr>
            <a:spLocks noGrp="1"/>
          </p:cNvSpPr>
          <p:nvPr>
            <p:ph type="title"/>
          </p:nvPr>
        </p:nvSpPr>
        <p:spPr>
          <a:xfrm>
            <a:off x="584200" y="387766"/>
            <a:ext cx="7515714" cy="263149"/>
          </a:xfrm>
        </p:spPr>
        <p:txBody>
          <a:bodyPr/>
          <a:lstStyle/>
          <a:p>
            <a:r>
              <a:rPr lang="en-US">
                <a:solidFill>
                  <a:srgbClr val="0078D4"/>
                </a:solidFill>
              </a:rPr>
              <a:t>Information Technology | </a:t>
            </a:r>
            <a:r>
              <a:rPr lang="en-US"/>
              <a:t>Streamline service adoption with Copilot</a:t>
            </a:r>
            <a:r>
              <a:rPr lang="en-US" baseline="30000"/>
              <a:t>1</a:t>
            </a:r>
          </a:p>
        </p:txBody>
      </p:sp>
      <p:sp>
        <p:nvSpPr>
          <p:cNvPr id="51" name="Text Placeholder 50">
            <a:extLst>
              <a:ext uri="{FF2B5EF4-FFF2-40B4-BE49-F238E27FC236}">
                <a16:creationId xmlns:a16="http://schemas.microsoft.com/office/drawing/2014/main" id="{A5B009B6-502B-C46A-19DE-39E5F0E73FE0}"/>
              </a:ext>
            </a:extLst>
          </p:cNvPr>
          <p:cNvSpPr>
            <a:spLocks noGrp="1"/>
          </p:cNvSpPr>
          <p:nvPr>
            <p:ph type="body" sz="quarter" idx="10"/>
          </p:nvPr>
        </p:nvSpPr>
        <p:spPr>
          <a:xfrm>
            <a:off x="570453" y="6490609"/>
            <a:ext cx="9597418" cy="107722"/>
          </a:xfrm>
        </p:spPr>
        <p:txBody>
          <a:bodyPr/>
          <a:lstStyle/>
          <a:p>
            <a:r>
              <a:rPr lang="en-US" sz="700" baseline="30000"/>
              <a:t>1</a:t>
            </a:r>
            <a:r>
              <a:rPr lang="en-US" sz="700"/>
              <a:t>Access Copilot at </a:t>
            </a:r>
            <a:r>
              <a:rPr lang="en-US" sz="700" err="1"/>
              <a:t>Copilot.Microsoft.com</a:t>
            </a:r>
            <a:r>
              <a:rPr lang="en-US" sz="700"/>
              <a:t> or from the Windows taskbar or Edge browser and set toggle to “Web”.</a:t>
            </a:r>
            <a:endParaRPr lang="en-US" sz="700" baseline="30000"/>
          </a:p>
        </p:txBody>
      </p:sp>
      <p:sp>
        <p:nvSpPr>
          <p:cNvPr id="6" name="Text Placeholder 5">
            <a:extLst>
              <a:ext uri="{FF2B5EF4-FFF2-40B4-BE49-F238E27FC236}">
                <a16:creationId xmlns:a16="http://schemas.microsoft.com/office/drawing/2014/main" id="{D66E64E6-DACB-9E61-4FB5-2DF95508666A}"/>
              </a:ext>
            </a:extLst>
          </p:cNvPr>
          <p:cNvSpPr>
            <a:spLocks noGrp="1"/>
          </p:cNvSpPr>
          <p:nvPr>
            <p:ph type="body" sz="quarter" idx="11"/>
          </p:nvPr>
        </p:nvSpPr>
        <p:spPr>
          <a:xfrm>
            <a:off x="584200" y="1593881"/>
            <a:ext cx="2808000" cy="345600"/>
          </a:xfrm>
        </p:spPr>
        <p:txBody>
          <a:bodyPr/>
          <a:lstStyle/>
          <a:p>
            <a:r>
              <a:rPr lang="en-US" noProof="0"/>
              <a:t>1. Research</a:t>
            </a:r>
          </a:p>
        </p:txBody>
      </p:sp>
      <p:sp>
        <p:nvSpPr>
          <p:cNvPr id="7" name="Text Placeholder 6">
            <a:extLst>
              <a:ext uri="{FF2B5EF4-FFF2-40B4-BE49-F238E27FC236}">
                <a16:creationId xmlns:a16="http://schemas.microsoft.com/office/drawing/2014/main" id="{EA62AF6B-8392-19D6-4008-8B9EDDD439E9}"/>
              </a:ext>
            </a:extLst>
          </p:cNvPr>
          <p:cNvSpPr>
            <a:spLocks noGrp="1"/>
          </p:cNvSpPr>
          <p:nvPr>
            <p:ph type="body" sz="quarter" idx="12"/>
          </p:nvPr>
        </p:nvSpPr>
        <p:spPr>
          <a:xfrm>
            <a:off x="584200" y="4061625"/>
            <a:ext cx="2808000" cy="345600"/>
          </a:xfrm>
        </p:spPr>
        <p:txBody>
          <a:bodyPr/>
          <a:lstStyle/>
          <a:p>
            <a:r>
              <a:rPr lang="en-US" noProof="0"/>
              <a:t>6. Code Review</a:t>
            </a:r>
          </a:p>
        </p:txBody>
      </p:sp>
      <p:sp>
        <p:nvSpPr>
          <p:cNvPr id="8" name="Text Placeholder 7">
            <a:extLst>
              <a:ext uri="{FF2B5EF4-FFF2-40B4-BE49-F238E27FC236}">
                <a16:creationId xmlns:a16="http://schemas.microsoft.com/office/drawing/2014/main" id="{8B43261E-C01B-AAF7-FB79-BCB449EDE012}"/>
              </a:ext>
            </a:extLst>
          </p:cNvPr>
          <p:cNvSpPr>
            <a:spLocks noGrp="1"/>
          </p:cNvSpPr>
          <p:nvPr>
            <p:ph type="body" sz="quarter" idx="13"/>
          </p:nvPr>
        </p:nvSpPr>
        <p:spPr>
          <a:xfrm>
            <a:off x="4047840" y="1593881"/>
            <a:ext cx="2808000" cy="345600"/>
          </a:xfrm>
        </p:spPr>
        <p:txBody>
          <a:bodyPr/>
          <a:lstStyle/>
          <a:p>
            <a:r>
              <a:rPr lang="en-US" noProof="0"/>
              <a:t>2. Create IT Documentation </a:t>
            </a:r>
          </a:p>
        </p:txBody>
      </p:sp>
      <p:sp>
        <p:nvSpPr>
          <p:cNvPr id="9" name="Text Placeholder 8">
            <a:extLst>
              <a:ext uri="{FF2B5EF4-FFF2-40B4-BE49-F238E27FC236}">
                <a16:creationId xmlns:a16="http://schemas.microsoft.com/office/drawing/2014/main" id="{5D07F03A-7B5E-43DB-6297-704D97B841E9}"/>
              </a:ext>
            </a:extLst>
          </p:cNvPr>
          <p:cNvSpPr>
            <a:spLocks noGrp="1"/>
          </p:cNvSpPr>
          <p:nvPr>
            <p:ph type="body" sz="quarter" idx="14"/>
          </p:nvPr>
        </p:nvSpPr>
        <p:spPr>
          <a:xfrm>
            <a:off x="4047840" y="4052218"/>
            <a:ext cx="2808000" cy="345600"/>
          </a:xfrm>
        </p:spPr>
        <p:txBody>
          <a:bodyPr/>
          <a:lstStyle/>
          <a:p>
            <a:r>
              <a:rPr lang="en-US" noProof="0"/>
              <a:t>5. Backup and Recovery</a:t>
            </a:r>
          </a:p>
        </p:txBody>
      </p:sp>
      <p:sp>
        <p:nvSpPr>
          <p:cNvPr id="10" name="Text Placeholder 9">
            <a:extLst>
              <a:ext uri="{FF2B5EF4-FFF2-40B4-BE49-F238E27FC236}">
                <a16:creationId xmlns:a16="http://schemas.microsoft.com/office/drawing/2014/main" id="{5DB7B1D6-90AA-812D-38AC-4FC308D82589}"/>
              </a:ext>
            </a:extLst>
          </p:cNvPr>
          <p:cNvSpPr>
            <a:spLocks noGrp="1"/>
          </p:cNvSpPr>
          <p:nvPr>
            <p:ph type="body" sz="quarter" idx="15"/>
          </p:nvPr>
        </p:nvSpPr>
        <p:spPr>
          <a:xfrm>
            <a:off x="7511481" y="1593881"/>
            <a:ext cx="2808000" cy="345600"/>
          </a:xfrm>
        </p:spPr>
        <p:txBody>
          <a:bodyPr/>
          <a:lstStyle/>
          <a:p>
            <a:r>
              <a:rPr lang="en-US" noProof="0"/>
              <a:t>3. User Training</a:t>
            </a:r>
          </a:p>
        </p:txBody>
      </p:sp>
      <p:sp>
        <p:nvSpPr>
          <p:cNvPr id="11" name="Text Placeholder 10">
            <a:extLst>
              <a:ext uri="{FF2B5EF4-FFF2-40B4-BE49-F238E27FC236}">
                <a16:creationId xmlns:a16="http://schemas.microsoft.com/office/drawing/2014/main" id="{159A6375-D732-AEEC-8F08-CB20AB56EF1E}"/>
              </a:ext>
            </a:extLst>
          </p:cNvPr>
          <p:cNvSpPr>
            <a:spLocks noGrp="1"/>
          </p:cNvSpPr>
          <p:nvPr>
            <p:ph type="body" sz="quarter" idx="16"/>
          </p:nvPr>
        </p:nvSpPr>
        <p:spPr>
          <a:xfrm>
            <a:off x="7511481" y="4052218"/>
            <a:ext cx="2808000" cy="345600"/>
          </a:xfrm>
        </p:spPr>
        <p:txBody>
          <a:bodyPr/>
          <a:lstStyle/>
          <a:p>
            <a:r>
              <a:rPr lang="en-US" noProof="0"/>
              <a:t>4.  IT Inventory Management</a:t>
            </a:r>
          </a:p>
        </p:txBody>
      </p:sp>
      <p:sp>
        <p:nvSpPr>
          <p:cNvPr id="186" name="Text Placeholder 185">
            <a:extLst>
              <a:ext uri="{FF2B5EF4-FFF2-40B4-BE49-F238E27FC236}">
                <a16:creationId xmlns:a16="http://schemas.microsoft.com/office/drawing/2014/main" id="{8B5C2D03-DCAF-3A2F-F520-91089D02E4FD}"/>
              </a:ext>
            </a:extLst>
          </p:cNvPr>
          <p:cNvSpPr>
            <a:spLocks noGrp="1"/>
          </p:cNvSpPr>
          <p:nvPr>
            <p:ph type="body" sz="quarter" idx="17"/>
          </p:nvPr>
        </p:nvSpPr>
        <p:spPr>
          <a:xfrm>
            <a:off x="6519107" y="521099"/>
            <a:ext cx="3599821" cy="169277"/>
          </a:xfrm>
        </p:spPr>
        <p:txBody>
          <a:bodyPr/>
          <a:lstStyle/>
          <a:p>
            <a:r>
              <a:rPr lang="en-US"/>
              <a:t>Microsoft Copilot</a:t>
            </a:r>
            <a:endParaRPr lang="en-US" noProof="0"/>
          </a:p>
        </p:txBody>
      </p:sp>
      <p:sp>
        <p:nvSpPr>
          <p:cNvPr id="52" name="Text Placeholder 51">
            <a:extLst>
              <a:ext uri="{FF2B5EF4-FFF2-40B4-BE49-F238E27FC236}">
                <a16:creationId xmlns:a16="http://schemas.microsoft.com/office/drawing/2014/main" id="{7AC3E5A3-804A-559F-F8BB-CACCEA767126}"/>
              </a:ext>
            </a:extLst>
          </p:cNvPr>
          <p:cNvSpPr>
            <a:spLocks noGrp="1"/>
          </p:cNvSpPr>
          <p:nvPr>
            <p:ph type="body" sz="quarter" idx="18"/>
          </p:nvPr>
        </p:nvSpPr>
        <p:spPr/>
        <p:txBody>
          <a:bodyPr/>
          <a:lstStyle/>
          <a:p>
            <a:r>
              <a:rPr kumimoji="0" lang="en-US" sz="900" b="0" i="0" u="none" strike="noStrike" kern="1200" cap="none" spc="0" normalizeH="0" baseline="0" noProof="0">
                <a:ln>
                  <a:noFill/>
                </a:ln>
                <a:solidFill>
                  <a:srgbClr val="1A1A1A"/>
                </a:solidFill>
                <a:effectLst/>
                <a:uLnTx/>
                <a:uFillTx/>
                <a:latin typeface="Segoe UI"/>
                <a:cs typeface="Segoe UI" pitchFamily="34" charset="0"/>
              </a:rPr>
              <a:t>Use Microsoft Copilot to stay up-to-date with the latest technologies and best practices through continued learning. </a:t>
            </a:r>
          </a:p>
        </p:txBody>
      </p:sp>
      <p:sp>
        <p:nvSpPr>
          <p:cNvPr id="53" name="Text Placeholder 52">
            <a:extLst>
              <a:ext uri="{FF2B5EF4-FFF2-40B4-BE49-F238E27FC236}">
                <a16:creationId xmlns:a16="http://schemas.microsoft.com/office/drawing/2014/main" id="{D6AF478E-F16D-94ED-10AF-D095C1A20A30}"/>
              </a:ext>
            </a:extLst>
          </p:cNvPr>
          <p:cNvSpPr>
            <a:spLocks noGrp="1"/>
          </p:cNvSpPr>
          <p:nvPr>
            <p:ph type="body" sz="quarter" idx="19"/>
          </p:nvPr>
        </p:nvSpPr>
        <p:spPr/>
        <p:txBody>
          <a:bodyPr/>
          <a:lstStyle/>
          <a:p>
            <a:r>
              <a:rPr kumimoji="0" lang="en-US" sz="900" b="0" i="0" u="none" strike="noStrike" kern="1200" cap="none" spc="0" normalizeH="0" baseline="0" noProof="0">
                <a:ln>
                  <a:noFill/>
                </a:ln>
                <a:solidFill>
                  <a:srgbClr val="1A1A1A"/>
                </a:solidFill>
                <a:effectLst/>
                <a:uLnTx/>
                <a:uFillTx/>
                <a:latin typeface="Segoe UI"/>
                <a:cs typeface="Segoe UI" pitchFamily="34" charset="0"/>
              </a:rPr>
              <a:t>Use Copilot to create and update documentation </a:t>
            </a:r>
            <a:br>
              <a:rPr kumimoji="0" lang="en-US" sz="900" b="0" i="0" u="none" strike="noStrike" kern="1200" cap="none" spc="0" normalizeH="0" baseline="0" noProof="0">
                <a:ln>
                  <a:noFill/>
                </a:ln>
                <a:solidFill>
                  <a:srgbClr val="1A1A1A"/>
                </a:solidFill>
                <a:effectLst/>
                <a:uLnTx/>
                <a:uFillTx/>
                <a:latin typeface="Segoe UI"/>
                <a:cs typeface="Segoe UI" pitchFamily="34" charset="0"/>
              </a:rPr>
            </a:br>
            <a:r>
              <a:rPr kumimoji="0" lang="en-US" sz="900" b="0" i="0" u="none" strike="noStrike" kern="1200" cap="none" spc="0" normalizeH="0" baseline="0" noProof="0">
                <a:ln>
                  <a:noFill/>
                </a:ln>
                <a:solidFill>
                  <a:srgbClr val="1A1A1A"/>
                </a:solidFill>
                <a:effectLst/>
                <a:uLnTx/>
                <a:uFillTx/>
                <a:latin typeface="Segoe UI"/>
                <a:cs typeface="Segoe UI" pitchFamily="34" charset="0"/>
              </a:rPr>
              <a:t>for IT processes, configurations, and troubleshooting guides.</a:t>
            </a:r>
          </a:p>
        </p:txBody>
      </p:sp>
      <p:sp>
        <p:nvSpPr>
          <p:cNvPr id="54" name="Text Placeholder 53">
            <a:extLst>
              <a:ext uri="{FF2B5EF4-FFF2-40B4-BE49-F238E27FC236}">
                <a16:creationId xmlns:a16="http://schemas.microsoft.com/office/drawing/2014/main" id="{1FC90E70-42D2-0DE5-E4D9-8C3A79D3F21D}"/>
              </a:ext>
            </a:extLst>
          </p:cNvPr>
          <p:cNvSpPr>
            <a:spLocks noGrp="1"/>
          </p:cNvSpPr>
          <p:nvPr>
            <p:ph type="body" sz="quarter" idx="20"/>
          </p:nvPr>
        </p:nvSpPr>
        <p:spPr/>
        <p:txBody>
          <a:bodyPr/>
          <a:lstStyle/>
          <a:p>
            <a:r>
              <a:rPr kumimoji="0" lang="en-US" sz="900" b="0" i="0" u="none" strike="noStrike" kern="1200" cap="none" spc="0" normalizeH="0" baseline="0" noProof="0">
                <a:ln>
                  <a:noFill/>
                </a:ln>
                <a:solidFill>
                  <a:srgbClr val="1A1A1A"/>
                </a:solidFill>
                <a:effectLst/>
                <a:uLnTx/>
                <a:uFillTx/>
                <a:latin typeface="Segoe UI"/>
                <a:cs typeface="Segoe UI" pitchFamily="34" charset="0"/>
              </a:rPr>
              <a:t>When you choose to implement a new service </a:t>
            </a:r>
            <a:br>
              <a:rPr kumimoji="0" lang="en-US" sz="900" b="0" i="0" u="none" strike="noStrike" kern="1200" cap="none" spc="0" normalizeH="0" baseline="0" noProof="0">
                <a:ln>
                  <a:noFill/>
                </a:ln>
                <a:solidFill>
                  <a:srgbClr val="1A1A1A"/>
                </a:solidFill>
                <a:effectLst/>
                <a:uLnTx/>
                <a:uFillTx/>
                <a:latin typeface="Segoe UI"/>
                <a:cs typeface="Segoe UI" pitchFamily="34" charset="0"/>
              </a:rPr>
            </a:br>
            <a:r>
              <a:rPr kumimoji="0" lang="en-US" sz="900" b="0" i="0" u="none" strike="noStrike" kern="1200" cap="none" spc="0" normalizeH="0" baseline="0" noProof="0">
                <a:ln>
                  <a:noFill/>
                </a:ln>
                <a:solidFill>
                  <a:srgbClr val="1A1A1A"/>
                </a:solidFill>
                <a:effectLst/>
                <a:uLnTx/>
                <a:uFillTx/>
                <a:latin typeface="Segoe UI"/>
                <a:cs typeface="Segoe UI" pitchFamily="34" charset="0"/>
              </a:rPr>
              <a:t>or product to your organization, use Copilot to streamline the user training process. </a:t>
            </a:r>
          </a:p>
        </p:txBody>
      </p:sp>
      <p:sp>
        <p:nvSpPr>
          <p:cNvPr id="55" name="Text Placeholder 54">
            <a:extLst>
              <a:ext uri="{FF2B5EF4-FFF2-40B4-BE49-F238E27FC236}">
                <a16:creationId xmlns:a16="http://schemas.microsoft.com/office/drawing/2014/main" id="{78D8FEB8-8AAC-3C74-65FF-A11714474957}"/>
              </a:ext>
            </a:extLst>
          </p:cNvPr>
          <p:cNvSpPr>
            <a:spLocks noGrp="1"/>
          </p:cNvSpPr>
          <p:nvPr>
            <p:ph type="body" sz="quarter" idx="21"/>
          </p:nvPr>
        </p:nvSpPr>
        <p:spPr/>
        <p:txBody>
          <a:bodyPr>
            <a:normAutofit lnSpcReduction="10000"/>
          </a:bodyPr>
          <a:lstStyle/>
          <a:p>
            <a:r>
              <a:rPr kumimoji="0" lang="en-US" sz="900" b="1" i="0" u="none" strike="noStrike" kern="0" cap="none" spc="0" normalizeH="0" baseline="0" noProof="0">
                <a:ln>
                  <a:noFill/>
                </a:ln>
                <a:solidFill>
                  <a:srgbClr val="1A1A1A"/>
                </a:solidFill>
                <a:effectLst/>
                <a:uLnTx/>
                <a:uFillTx/>
                <a:latin typeface="Segoe UI"/>
                <a:ea typeface="+mn-ea"/>
                <a:cs typeface="+mn-cs"/>
              </a:rPr>
              <a:t>Prompt: </a:t>
            </a:r>
            <a:r>
              <a:rPr kumimoji="0" lang="en-US" sz="900" b="0" i="0" u="none" strike="noStrike" kern="0" cap="none" spc="0" normalizeH="0" baseline="0" noProof="0">
                <a:ln>
                  <a:noFill/>
                </a:ln>
                <a:solidFill>
                  <a:srgbClr val="1A1A1A"/>
                </a:solidFill>
                <a:effectLst/>
                <a:uLnTx/>
                <a:uFillTx/>
                <a:latin typeface="Segoe UI"/>
                <a:ea typeface="+mn-ea"/>
                <a:cs typeface="+mn-cs"/>
              </a:rPr>
              <a:t>I want to learn more about how to implement [tool, service]. Provide a high-level outline with guidance on how to implement, best practice set ups, how to get leader buy-in, etc.. </a:t>
            </a:r>
          </a:p>
        </p:txBody>
      </p:sp>
      <p:sp>
        <p:nvSpPr>
          <p:cNvPr id="56" name="Text Placeholder 55">
            <a:extLst>
              <a:ext uri="{FF2B5EF4-FFF2-40B4-BE49-F238E27FC236}">
                <a16:creationId xmlns:a16="http://schemas.microsoft.com/office/drawing/2014/main" id="{C50C2F7D-C404-AD6E-2F3C-7BFE6D4281A5}"/>
              </a:ext>
            </a:extLst>
          </p:cNvPr>
          <p:cNvSpPr>
            <a:spLocks noGrp="1"/>
          </p:cNvSpPr>
          <p:nvPr>
            <p:ph type="body" sz="quarter" idx="22"/>
          </p:nvPr>
        </p:nvSpPr>
        <p:spPr/>
        <p:txBody>
          <a:bodyPr>
            <a:normAutofit lnSpcReduction="10000"/>
          </a:bodyPr>
          <a:lstStyle/>
          <a:p>
            <a:r>
              <a:rPr kumimoji="0" lang="en-US" sz="900" b="1" i="0" u="none" strike="noStrike" kern="0" cap="none" spc="0" normalizeH="0" baseline="0" noProof="0">
                <a:ln>
                  <a:noFill/>
                </a:ln>
                <a:solidFill>
                  <a:srgbClr val="1A1A1A"/>
                </a:solidFill>
                <a:effectLst/>
                <a:uLnTx/>
                <a:uFillTx/>
                <a:latin typeface="Segoe UI"/>
                <a:ea typeface="+mn-ea"/>
                <a:cs typeface="+mn-cs"/>
              </a:rPr>
              <a:t>Prompt: </a:t>
            </a:r>
            <a:r>
              <a:rPr kumimoji="0" lang="en-US" sz="900" b="0" i="0" u="none" strike="noStrike" kern="0" cap="none" spc="0" normalizeH="0" baseline="0" noProof="0">
                <a:ln>
                  <a:noFill/>
                </a:ln>
                <a:solidFill>
                  <a:srgbClr val="1A1A1A"/>
                </a:solidFill>
                <a:effectLst/>
                <a:uLnTx/>
                <a:uFillTx/>
                <a:latin typeface="Segoe UI"/>
                <a:ea typeface="+mn-ea"/>
                <a:cs typeface="+mn-cs"/>
              </a:rPr>
              <a:t>Rewrite this code so that it will no longer have an error when the user picks an invalid product type. Also add comments and provide a summary of what it does.</a:t>
            </a:r>
          </a:p>
        </p:txBody>
      </p:sp>
      <p:sp>
        <p:nvSpPr>
          <p:cNvPr id="57" name="Text Placeholder 56">
            <a:extLst>
              <a:ext uri="{FF2B5EF4-FFF2-40B4-BE49-F238E27FC236}">
                <a16:creationId xmlns:a16="http://schemas.microsoft.com/office/drawing/2014/main" id="{733AE727-047C-16BB-1E4E-BC4B5C0F2561}"/>
              </a:ext>
            </a:extLst>
          </p:cNvPr>
          <p:cNvSpPr>
            <a:spLocks noGrp="1"/>
          </p:cNvSpPr>
          <p:nvPr>
            <p:ph type="body" sz="quarter" idx="23"/>
          </p:nvPr>
        </p:nvSpPr>
        <p:spPr/>
        <p:txBody>
          <a:bodyPr>
            <a:normAutofit lnSpcReduction="10000"/>
          </a:bodyPr>
          <a:lstStyle/>
          <a:p>
            <a:r>
              <a:rPr kumimoji="0" lang="en-US" sz="900" b="1" i="0" u="none" strike="noStrike" kern="0" cap="none" spc="0" normalizeH="0" baseline="0" noProof="0">
                <a:ln>
                  <a:noFill/>
                </a:ln>
                <a:solidFill>
                  <a:srgbClr val="1A1A1A"/>
                </a:solidFill>
                <a:effectLst/>
                <a:uLnTx/>
                <a:uFillTx/>
                <a:latin typeface="Segoe UI"/>
                <a:ea typeface="+mn-ea"/>
                <a:cs typeface="+mn-cs"/>
              </a:rPr>
              <a:t>Prompt: </a:t>
            </a:r>
            <a:r>
              <a:rPr kumimoji="0" lang="en-US" sz="900" b="0" i="0" u="none" strike="noStrike" kern="0" cap="none" spc="0" normalizeH="0" baseline="0" noProof="0">
                <a:ln>
                  <a:noFill/>
                </a:ln>
                <a:solidFill>
                  <a:srgbClr val="1A1A1A"/>
                </a:solidFill>
                <a:effectLst/>
                <a:uLnTx/>
                <a:uFillTx/>
                <a:latin typeface="Segoe UI"/>
                <a:ea typeface="+mn-ea"/>
                <a:cs typeface="+mn-cs"/>
              </a:rPr>
              <a:t>Create a 2-page document detailing </a:t>
            </a:r>
            <a:br>
              <a:rPr kumimoji="0" lang="en-US" sz="900" b="0" i="0" u="none" strike="noStrike" kern="0" cap="none" spc="0" normalizeH="0" baseline="0" noProof="0">
                <a:ln>
                  <a:noFill/>
                </a:ln>
                <a:solidFill>
                  <a:srgbClr val="1A1A1A"/>
                </a:solidFill>
                <a:effectLst/>
                <a:uLnTx/>
                <a:uFillTx/>
                <a:latin typeface="Segoe UI"/>
                <a:ea typeface="+mn-ea"/>
                <a:cs typeface="+mn-cs"/>
              </a:rPr>
            </a:br>
            <a:r>
              <a:rPr kumimoji="0" lang="en-US" sz="900" b="0" i="0" u="none" strike="noStrike" kern="0" cap="none" spc="0" normalizeH="0" baseline="0" noProof="0">
                <a:ln>
                  <a:noFill/>
                </a:ln>
                <a:solidFill>
                  <a:srgbClr val="1A1A1A"/>
                </a:solidFill>
                <a:effectLst/>
                <a:uLnTx/>
                <a:uFillTx/>
                <a:latin typeface="Segoe UI"/>
                <a:ea typeface="+mn-ea"/>
                <a:cs typeface="+mn-cs"/>
              </a:rPr>
              <a:t>the architecture of [system] in non-technical language. Be sure to incorporate key features, technologies, and a process diagram. </a:t>
            </a:r>
          </a:p>
        </p:txBody>
      </p:sp>
      <p:sp>
        <p:nvSpPr>
          <p:cNvPr id="58" name="Text Placeholder 57">
            <a:extLst>
              <a:ext uri="{FF2B5EF4-FFF2-40B4-BE49-F238E27FC236}">
                <a16:creationId xmlns:a16="http://schemas.microsoft.com/office/drawing/2014/main" id="{BAB188EF-7188-C6F8-F205-4FC8F00445AB}"/>
              </a:ext>
            </a:extLst>
          </p:cNvPr>
          <p:cNvSpPr>
            <a:spLocks noGrp="1"/>
          </p:cNvSpPr>
          <p:nvPr>
            <p:ph type="body" sz="quarter" idx="24"/>
          </p:nvPr>
        </p:nvSpPr>
        <p:spPr/>
        <p:txBody>
          <a:bodyPr>
            <a:normAutofit lnSpcReduction="10000"/>
          </a:bodyPr>
          <a:lstStyle/>
          <a:p>
            <a:r>
              <a:rPr kumimoji="0" lang="en-US" sz="900" b="1" i="0" u="none" strike="noStrike" kern="0" cap="none" spc="0" normalizeH="0" baseline="0" noProof="0">
                <a:ln>
                  <a:noFill/>
                </a:ln>
                <a:solidFill>
                  <a:srgbClr val="1A1A1A"/>
                </a:solidFill>
                <a:effectLst/>
                <a:uLnTx/>
                <a:uFillTx/>
                <a:latin typeface="Segoe UI"/>
                <a:ea typeface="+mn-ea"/>
                <a:cs typeface="+mn-cs"/>
              </a:rPr>
              <a:t>Prompt: </a:t>
            </a:r>
            <a:r>
              <a:rPr kumimoji="0" lang="en-US" sz="900" b="0" i="0" u="none" strike="noStrike" kern="0" cap="none" spc="0" normalizeH="0" baseline="0" noProof="0">
                <a:ln>
                  <a:noFill/>
                </a:ln>
                <a:solidFill>
                  <a:srgbClr val="1A1A1A"/>
                </a:solidFill>
                <a:effectLst/>
                <a:uLnTx/>
                <a:uFillTx/>
                <a:latin typeface="Segoe UI"/>
                <a:ea typeface="+mn-ea"/>
                <a:cs typeface="+mn-cs"/>
              </a:rPr>
              <a:t>Provide a PowerShell script that takes daily snapshot backups of EC2 volumes, organizes logically, and removes snapshots older than 30 days for compliance.</a:t>
            </a:r>
          </a:p>
        </p:txBody>
      </p:sp>
      <p:sp>
        <p:nvSpPr>
          <p:cNvPr id="59" name="Text Placeholder 58">
            <a:extLst>
              <a:ext uri="{FF2B5EF4-FFF2-40B4-BE49-F238E27FC236}">
                <a16:creationId xmlns:a16="http://schemas.microsoft.com/office/drawing/2014/main" id="{608C7495-4382-68C8-8861-6E46361E8AF6}"/>
              </a:ext>
            </a:extLst>
          </p:cNvPr>
          <p:cNvSpPr>
            <a:spLocks noGrp="1"/>
          </p:cNvSpPr>
          <p:nvPr>
            <p:ph type="body" sz="quarter" idx="25"/>
          </p:nvPr>
        </p:nvSpPr>
        <p:spPr/>
        <p:txBody>
          <a:bodyPr>
            <a:normAutofit lnSpcReduction="10000"/>
          </a:bodyPr>
          <a:lstStyle/>
          <a:p>
            <a:r>
              <a:rPr kumimoji="0" lang="en-US" sz="900" b="1" i="0" u="none" strike="noStrike" kern="0" cap="none" spc="0" normalizeH="0" baseline="0" noProof="0">
                <a:ln>
                  <a:noFill/>
                </a:ln>
                <a:solidFill>
                  <a:srgbClr val="1A1A1A"/>
                </a:solidFill>
                <a:effectLst/>
                <a:uLnTx/>
                <a:uFillTx/>
                <a:latin typeface="Segoe UI"/>
                <a:ea typeface="+mn-ea"/>
                <a:cs typeface="+mn-cs"/>
              </a:rPr>
              <a:t>Prompt: </a:t>
            </a:r>
            <a:r>
              <a:rPr kumimoji="0" lang="en-US" sz="900" b="0" i="0" u="none" strike="noStrike" kern="0" cap="none" spc="0" normalizeH="0" baseline="0" noProof="0">
                <a:ln>
                  <a:noFill/>
                </a:ln>
                <a:solidFill>
                  <a:srgbClr val="1A1A1A"/>
                </a:solidFill>
                <a:effectLst/>
                <a:uLnTx/>
                <a:uFillTx/>
                <a:latin typeface="Segoe UI"/>
                <a:ea typeface="+mn-ea"/>
                <a:cs typeface="+mn-cs"/>
              </a:rPr>
              <a:t>I am training new users on our [software, system, tool]. Create an outline </a:t>
            </a:r>
            <a:br>
              <a:rPr kumimoji="0" lang="en-US" sz="900" b="0" i="0" u="none" strike="noStrike" kern="0" cap="none" spc="0" normalizeH="0" baseline="0" noProof="0">
                <a:ln>
                  <a:noFill/>
                </a:ln>
                <a:solidFill>
                  <a:srgbClr val="1A1A1A"/>
                </a:solidFill>
                <a:effectLst/>
                <a:uLnTx/>
                <a:uFillTx/>
                <a:latin typeface="Segoe UI"/>
                <a:ea typeface="+mn-ea"/>
                <a:cs typeface="+mn-cs"/>
              </a:rPr>
            </a:br>
            <a:r>
              <a:rPr kumimoji="0" lang="en-US" sz="900" b="0" i="0" u="none" strike="noStrike" kern="0" cap="none" spc="0" normalizeH="0" baseline="0" noProof="0">
                <a:ln>
                  <a:noFill/>
                </a:ln>
                <a:solidFill>
                  <a:srgbClr val="1A1A1A"/>
                </a:solidFill>
                <a:effectLst/>
                <a:uLnTx/>
                <a:uFillTx/>
                <a:latin typeface="Segoe UI"/>
                <a:ea typeface="+mn-ea"/>
                <a:cs typeface="+mn-cs"/>
              </a:rPr>
              <a:t>for a 30-minute training including key concepts, demos, and best practices.</a:t>
            </a:r>
          </a:p>
        </p:txBody>
      </p:sp>
      <p:sp>
        <p:nvSpPr>
          <p:cNvPr id="60" name="Text Placeholder 59">
            <a:extLst>
              <a:ext uri="{FF2B5EF4-FFF2-40B4-BE49-F238E27FC236}">
                <a16:creationId xmlns:a16="http://schemas.microsoft.com/office/drawing/2014/main" id="{16DCF908-AAF0-A95B-1871-3646903DB351}"/>
              </a:ext>
            </a:extLst>
          </p:cNvPr>
          <p:cNvSpPr>
            <a:spLocks noGrp="1"/>
          </p:cNvSpPr>
          <p:nvPr>
            <p:ph type="body" sz="quarter" idx="26"/>
          </p:nvPr>
        </p:nvSpPr>
        <p:spPr/>
        <p:txBody>
          <a:bodyPr/>
          <a:lstStyle/>
          <a:p>
            <a:r>
              <a:rPr kumimoji="0" lang="en-US" sz="900" b="1" i="0" u="none" strike="noStrike" kern="0" cap="none" spc="0" normalizeH="0" baseline="0" noProof="0">
                <a:ln>
                  <a:noFill/>
                </a:ln>
                <a:solidFill>
                  <a:srgbClr val="1A1A1A"/>
                </a:solidFill>
                <a:effectLst/>
                <a:uLnTx/>
                <a:uFillTx/>
                <a:latin typeface="Segoe UI"/>
                <a:ea typeface="+mn-ea"/>
                <a:cs typeface="+mn-cs"/>
              </a:rPr>
              <a:t>Prompt: </a:t>
            </a:r>
            <a:r>
              <a:rPr kumimoji="0" lang="en-US" sz="900" b="0" i="0" u="none" strike="noStrike" kern="0" cap="none" spc="0" normalizeH="0" baseline="0" noProof="0">
                <a:ln>
                  <a:noFill/>
                </a:ln>
                <a:solidFill>
                  <a:srgbClr val="1A1A1A"/>
                </a:solidFill>
                <a:effectLst/>
                <a:uLnTx/>
                <a:uFillTx/>
                <a:latin typeface="Segoe UI"/>
                <a:ea typeface="+mn-ea"/>
                <a:cs typeface="+mn-cs"/>
              </a:rPr>
              <a:t>Outline the key information </a:t>
            </a:r>
            <a:br>
              <a:rPr kumimoji="0" lang="en-US" sz="900" b="0" i="0" u="none" strike="noStrike" kern="0" cap="none" spc="0" normalizeH="0" baseline="0" noProof="0">
                <a:ln>
                  <a:noFill/>
                </a:ln>
                <a:solidFill>
                  <a:srgbClr val="1A1A1A"/>
                </a:solidFill>
                <a:effectLst/>
                <a:uLnTx/>
                <a:uFillTx/>
                <a:latin typeface="Segoe UI"/>
                <a:ea typeface="+mn-ea"/>
                <a:cs typeface="+mn-cs"/>
              </a:rPr>
            </a:br>
            <a:r>
              <a:rPr kumimoji="0" lang="en-US" sz="900" b="0" i="0" u="none" strike="noStrike" kern="0" cap="none" spc="0" normalizeH="0" baseline="0" noProof="0">
                <a:ln>
                  <a:noFill/>
                </a:ln>
                <a:solidFill>
                  <a:srgbClr val="1A1A1A"/>
                </a:solidFill>
                <a:effectLst/>
                <a:uLnTx/>
                <a:uFillTx/>
                <a:latin typeface="Segoe UI"/>
                <a:ea typeface="+mn-ea"/>
                <a:cs typeface="+mn-cs"/>
              </a:rPr>
              <a:t>needed for an IT asset inventory system </a:t>
            </a:r>
            <a:br>
              <a:rPr kumimoji="0" lang="en-US" sz="900" b="0" i="0" u="none" strike="noStrike" kern="0" cap="none" spc="0" normalizeH="0" baseline="0" noProof="0">
                <a:ln>
                  <a:noFill/>
                </a:ln>
                <a:solidFill>
                  <a:srgbClr val="1A1A1A"/>
                </a:solidFill>
                <a:effectLst/>
                <a:uLnTx/>
                <a:uFillTx/>
                <a:latin typeface="Segoe UI"/>
                <a:ea typeface="+mn-ea"/>
                <a:cs typeface="+mn-cs"/>
              </a:rPr>
            </a:br>
            <a:r>
              <a:rPr kumimoji="0" lang="en-US" sz="900" b="0" i="0" u="none" strike="noStrike" kern="0" cap="none" spc="0" normalizeH="0" baseline="0" noProof="0">
                <a:ln>
                  <a:noFill/>
                </a:ln>
                <a:solidFill>
                  <a:srgbClr val="1A1A1A"/>
                </a:solidFill>
                <a:effectLst/>
                <a:uLnTx/>
                <a:uFillTx/>
                <a:latin typeface="Segoe UI"/>
                <a:ea typeface="+mn-ea"/>
                <a:cs typeface="+mn-cs"/>
              </a:rPr>
              <a:t>and the best way to maintain these logs. </a:t>
            </a:r>
          </a:p>
        </p:txBody>
      </p:sp>
      <p:sp>
        <p:nvSpPr>
          <p:cNvPr id="61" name="Text Placeholder 60">
            <a:extLst>
              <a:ext uri="{FF2B5EF4-FFF2-40B4-BE49-F238E27FC236}">
                <a16:creationId xmlns:a16="http://schemas.microsoft.com/office/drawing/2014/main" id="{B265352B-2081-C13D-A765-E94070DEC158}"/>
              </a:ext>
            </a:extLst>
          </p:cNvPr>
          <p:cNvSpPr>
            <a:spLocks noGrp="1"/>
          </p:cNvSpPr>
          <p:nvPr>
            <p:ph type="body" sz="quarter" idx="27"/>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Ask Copilot to help fix issues that arise from </a:t>
            </a:r>
            <a:br>
              <a:rPr kumimoji="0" lang="en-US" sz="900" b="0" i="0" u="none" strike="noStrike" kern="0" cap="none" spc="0" normalizeH="0" baseline="0" noProof="0">
                <a:ln>
                  <a:noFill/>
                </a:ln>
                <a:solidFill>
                  <a:srgbClr val="1A1A1A"/>
                </a:solidFill>
                <a:effectLst/>
                <a:uLnTx/>
                <a:uFillTx/>
                <a:latin typeface="Segoe UI"/>
                <a:cs typeface="Segoe UI" pitchFamily="34" charset="0"/>
              </a:rPr>
            </a:br>
            <a:r>
              <a:rPr kumimoji="0" lang="en-US" sz="900" b="0" i="0" u="none" strike="noStrike" kern="0" cap="none" spc="0" normalizeH="0" baseline="0" noProof="0">
                <a:ln>
                  <a:noFill/>
                </a:ln>
                <a:solidFill>
                  <a:srgbClr val="1A1A1A"/>
                </a:solidFill>
                <a:effectLst/>
                <a:uLnTx/>
                <a:uFillTx/>
                <a:latin typeface="Segoe UI"/>
                <a:cs typeface="Segoe UI" pitchFamily="34" charset="0"/>
              </a:rPr>
              <a:t>a code review.</a:t>
            </a:r>
          </a:p>
        </p:txBody>
      </p:sp>
      <p:sp>
        <p:nvSpPr>
          <p:cNvPr id="62" name="Text Placeholder 61">
            <a:extLst>
              <a:ext uri="{FF2B5EF4-FFF2-40B4-BE49-F238E27FC236}">
                <a16:creationId xmlns:a16="http://schemas.microsoft.com/office/drawing/2014/main" id="{C9AA14E3-36D0-97E0-3A6B-C0AC9F78C6C8}"/>
              </a:ext>
            </a:extLst>
          </p:cNvPr>
          <p:cNvSpPr>
            <a:spLocks noGrp="1"/>
          </p:cNvSpPr>
          <p:nvPr>
            <p:ph type="body" sz="quarter" idx="28"/>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Copilot can help you stay on top of your backup </a:t>
            </a:r>
            <a:br>
              <a:rPr kumimoji="0" lang="en-US" sz="900" b="0" i="0" u="none" strike="noStrike" kern="0" cap="none" spc="0" normalizeH="0" baseline="0" noProof="0">
                <a:ln>
                  <a:noFill/>
                </a:ln>
                <a:solidFill>
                  <a:srgbClr val="1A1A1A"/>
                </a:solidFill>
                <a:effectLst/>
                <a:uLnTx/>
                <a:uFillTx/>
                <a:latin typeface="Segoe UI"/>
                <a:cs typeface="Segoe UI" pitchFamily="34" charset="0"/>
              </a:rPr>
            </a:br>
            <a:r>
              <a:rPr kumimoji="0" lang="en-US" sz="900" b="0" i="0" u="none" strike="noStrike" kern="0" cap="none" spc="0" normalizeH="0" baseline="0" noProof="0">
                <a:ln>
                  <a:noFill/>
                </a:ln>
                <a:solidFill>
                  <a:srgbClr val="1A1A1A"/>
                </a:solidFill>
                <a:effectLst/>
                <a:uLnTx/>
                <a:uFillTx/>
                <a:latin typeface="Segoe UI"/>
                <a:cs typeface="Segoe UI" pitchFamily="34" charset="0"/>
              </a:rPr>
              <a:t>and recovery processes. </a:t>
            </a:r>
          </a:p>
        </p:txBody>
      </p:sp>
      <p:sp>
        <p:nvSpPr>
          <p:cNvPr id="63" name="Text Placeholder 62">
            <a:extLst>
              <a:ext uri="{FF2B5EF4-FFF2-40B4-BE49-F238E27FC236}">
                <a16:creationId xmlns:a16="http://schemas.microsoft.com/office/drawing/2014/main" id="{D1CA1F16-43C6-893C-D014-5D77415A24BA}"/>
              </a:ext>
            </a:extLst>
          </p:cNvPr>
          <p:cNvSpPr>
            <a:spLocks noGrp="1"/>
          </p:cNvSpPr>
          <p:nvPr>
            <p:ph type="body" sz="quarter" idx="29"/>
          </p:nvPr>
        </p:nvSpPr>
        <p:spPr/>
        <p:txBody>
          <a:bodyPr/>
          <a:lstStyle/>
          <a:p>
            <a:r>
              <a:rPr kumimoji="0" lang="en-US" sz="900" b="0" i="0" u="none" strike="noStrike" kern="1200" cap="none" spc="0" normalizeH="0" baseline="0" noProof="0">
                <a:ln>
                  <a:noFill/>
                </a:ln>
                <a:solidFill>
                  <a:srgbClr val="1A1A1A"/>
                </a:solidFill>
                <a:effectLst/>
                <a:uLnTx/>
                <a:uFillTx/>
                <a:latin typeface="Segoe UI"/>
                <a:cs typeface="Segoe UI" pitchFamily="34" charset="0"/>
              </a:rPr>
              <a:t>Use Copilot to help manage and regularly update your IT inventory. </a:t>
            </a:r>
          </a:p>
        </p:txBody>
      </p:sp>
      <p:sp>
        <p:nvSpPr>
          <p:cNvPr id="199" name="Text Placeholder 198">
            <a:extLst>
              <a:ext uri="{FF2B5EF4-FFF2-40B4-BE49-F238E27FC236}">
                <a16:creationId xmlns:a16="http://schemas.microsoft.com/office/drawing/2014/main" id="{446022C5-1ED2-8026-8A6F-C5CA889A878E}"/>
              </a:ext>
            </a:extLst>
          </p:cNvPr>
          <p:cNvSpPr>
            <a:spLocks noGrp="1"/>
          </p:cNvSpPr>
          <p:nvPr>
            <p:ph type="body" sz="quarter" idx="30"/>
          </p:nvPr>
        </p:nvSpPr>
        <p:spPr>
          <a:xfrm>
            <a:off x="10430234" y="521099"/>
            <a:ext cx="1456966" cy="175614"/>
          </a:xfrm>
        </p:spPr>
        <p:txBody>
          <a:bodyPr/>
          <a:lstStyle/>
          <a:p>
            <a:r>
              <a:rPr lang="en-US" sz="1100"/>
              <a:t>Get started</a:t>
            </a:r>
          </a:p>
        </p:txBody>
      </p:sp>
      <p:sp>
        <p:nvSpPr>
          <p:cNvPr id="23" name="Rectangle: Rounded Corners 6">
            <a:extLst>
              <a:ext uri="{FF2B5EF4-FFF2-40B4-BE49-F238E27FC236}">
                <a16:creationId xmlns:a16="http://schemas.microsoft.com/office/drawing/2014/main" id="{A458E396-A7F6-1ADE-59AB-7E0AA9803DE2}"/>
              </a:ext>
              <a:ext uri="{C183D7F6-B498-43B3-948B-1728B52AA6E4}">
                <adec:decorative xmlns:adec="http://schemas.microsoft.com/office/drawing/2017/decorative" val="1"/>
              </a:ext>
            </a:extLst>
          </p:cNvPr>
          <p:cNvSpPr/>
          <p:nvPr/>
        </p:nvSpPr>
        <p:spPr bwMode="auto">
          <a:xfrm>
            <a:off x="570454" y="1132756"/>
            <a:ext cx="987666" cy="216000"/>
          </a:xfrm>
          <a:prstGeom prst="roundRect">
            <a:avLst>
              <a:gd name="adj" fmla="val 50000"/>
            </a:avLst>
          </a:prstGeom>
          <a:solidFill>
            <a:srgbClr val="0078D4"/>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KPIs impacted</a:t>
            </a:r>
          </a:p>
        </p:txBody>
      </p:sp>
      <p:grpSp>
        <p:nvGrpSpPr>
          <p:cNvPr id="24" name="Group 23">
            <a:extLst>
              <a:ext uri="{FF2B5EF4-FFF2-40B4-BE49-F238E27FC236}">
                <a16:creationId xmlns:a16="http://schemas.microsoft.com/office/drawing/2014/main" id="{7BCAC897-7517-CCB5-20A5-FB0894A7422B}"/>
              </a:ext>
            </a:extLst>
          </p:cNvPr>
          <p:cNvGrpSpPr/>
          <p:nvPr/>
        </p:nvGrpSpPr>
        <p:grpSpPr>
          <a:xfrm>
            <a:off x="1624328" y="1132756"/>
            <a:ext cx="1332000" cy="216000"/>
            <a:chOff x="1198144" y="862657"/>
            <a:chExt cx="1332000" cy="216000"/>
          </a:xfrm>
        </p:grpSpPr>
        <p:sp>
          <p:nvSpPr>
            <p:cNvPr id="25" name="Rectangle: Rounded Corners 6">
              <a:extLst>
                <a:ext uri="{FF2B5EF4-FFF2-40B4-BE49-F238E27FC236}">
                  <a16:creationId xmlns:a16="http://schemas.microsoft.com/office/drawing/2014/main" id="{2B1FC6D2-6444-8EB7-BE50-D0E23E87A5B6}"/>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Reduce costs</a:t>
              </a:r>
            </a:p>
          </p:txBody>
        </p:sp>
        <p:pic>
          <p:nvPicPr>
            <p:cNvPr id="26" name="Graphic 25">
              <a:extLst>
                <a:ext uri="{FF2B5EF4-FFF2-40B4-BE49-F238E27FC236}">
                  <a16:creationId xmlns:a16="http://schemas.microsoft.com/office/drawing/2014/main" id="{B9438946-96F6-DACE-645F-4EFB765637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4929" y="898657"/>
              <a:ext cx="144000" cy="144000"/>
            </a:xfrm>
            <a:prstGeom prst="rect">
              <a:avLst/>
            </a:prstGeom>
          </p:spPr>
        </p:pic>
      </p:grpSp>
      <p:grpSp>
        <p:nvGrpSpPr>
          <p:cNvPr id="27" name="Group 26">
            <a:extLst>
              <a:ext uri="{FF2B5EF4-FFF2-40B4-BE49-F238E27FC236}">
                <a16:creationId xmlns:a16="http://schemas.microsoft.com/office/drawing/2014/main" id="{5E2FC3A4-1E31-473A-906F-6FEBA5E0E735}"/>
              </a:ext>
            </a:extLst>
          </p:cNvPr>
          <p:cNvGrpSpPr/>
          <p:nvPr/>
        </p:nvGrpSpPr>
        <p:grpSpPr>
          <a:xfrm>
            <a:off x="3059610" y="1132756"/>
            <a:ext cx="1692000" cy="216000"/>
            <a:chOff x="2707850" y="862657"/>
            <a:chExt cx="1692000" cy="216000"/>
          </a:xfrm>
        </p:grpSpPr>
        <p:sp>
          <p:nvSpPr>
            <p:cNvPr id="28" name="Rectangle: Rounded Corners 6">
              <a:extLst>
                <a:ext uri="{FF2B5EF4-FFF2-40B4-BE49-F238E27FC236}">
                  <a16:creationId xmlns:a16="http://schemas.microsoft.com/office/drawing/2014/main" id="{25ABDAF4-1178-57B0-36C5-4B83F8AAE3C7}"/>
                </a:ext>
                <a:ext uri="{C183D7F6-B498-43B3-948B-1728B52AA6E4}">
                  <adec:decorative xmlns:adec="http://schemas.microsoft.com/office/drawing/2017/decorative" val="1"/>
                </a:ext>
              </a:extLst>
            </p:cNvPr>
            <p:cNvSpPr/>
            <p:nvPr/>
          </p:nvSpPr>
          <p:spPr bwMode="auto">
            <a:xfrm>
              <a:off x="2707850" y="862657"/>
              <a:ext cx="169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Decrease app downtime</a:t>
              </a:r>
            </a:p>
          </p:txBody>
        </p:sp>
        <p:pic>
          <p:nvPicPr>
            <p:cNvPr id="29" name="Graphic 28">
              <a:extLst>
                <a:ext uri="{FF2B5EF4-FFF2-40B4-BE49-F238E27FC236}">
                  <a16:creationId xmlns:a16="http://schemas.microsoft.com/office/drawing/2014/main" id="{64B40C2D-E6B0-44ED-2636-52ED008C5B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54635" y="898657"/>
              <a:ext cx="144000" cy="144000"/>
            </a:xfrm>
            <a:prstGeom prst="rect">
              <a:avLst/>
            </a:prstGeom>
          </p:spPr>
        </p:pic>
      </p:grpSp>
      <p:sp>
        <p:nvSpPr>
          <p:cNvPr id="33" name="Rectangle: Rounded Corners 6">
            <a:extLst>
              <a:ext uri="{FF2B5EF4-FFF2-40B4-BE49-F238E27FC236}">
                <a16:creationId xmlns:a16="http://schemas.microsoft.com/office/drawing/2014/main" id="{14EAFD5F-92E5-E426-FBD4-3CFE3A7BA5BA}"/>
              </a:ext>
              <a:ext uri="{C183D7F6-B498-43B3-948B-1728B52AA6E4}">
                <adec:decorative xmlns:adec="http://schemas.microsoft.com/office/drawing/2017/decorative" val="1"/>
              </a:ext>
            </a:extLst>
          </p:cNvPr>
          <p:cNvSpPr/>
          <p:nvPr/>
        </p:nvSpPr>
        <p:spPr bwMode="auto">
          <a:xfrm>
            <a:off x="6469498" y="1127774"/>
            <a:ext cx="987667" cy="216000"/>
          </a:xfrm>
          <a:prstGeom prst="roundRect">
            <a:avLst>
              <a:gd name="adj" fmla="val 50000"/>
            </a:avLst>
          </a:prstGeom>
          <a:solidFill>
            <a:srgbClr val="8661C5"/>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Semibold"/>
              </a:rPr>
              <a:t>Value benefit</a:t>
            </a:r>
            <a:endPar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34" name="Group 33">
            <a:extLst>
              <a:ext uri="{FF2B5EF4-FFF2-40B4-BE49-F238E27FC236}">
                <a16:creationId xmlns:a16="http://schemas.microsoft.com/office/drawing/2014/main" id="{02DB5643-4EDF-5AA4-0CFC-F468613B6ADD}"/>
              </a:ext>
            </a:extLst>
          </p:cNvPr>
          <p:cNvGrpSpPr/>
          <p:nvPr/>
        </p:nvGrpSpPr>
        <p:grpSpPr>
          <a:xfrm>
            <a:off x="7523373" y="1127774"/>
            <a:ext cx="1260000" cy="216000"/>
            <a:chOff x="1194743" y="1140160"/>
            <a:chExt cx="1260000" cy="216000"/>
          </a:xfrm>
        </p:grpSpPr>
        <p:sp>
          <p:nvSpPr>
            <p:cNvPr id="35" name="Rectangle: Rounded Corners 6">
              <a:extLst>
                <a:ext uri="{FF2B5EF4-FFF2-40B4-BE49-F238E27FC236}">
                  <a16:creationId xmlns:a16="http://schemas.microsoft.com/office/drawing/2014/main" id="{4C1BE2AB-2F1E-286E-07D7-7D8E23ADECEA}"/>
                </a:ext>
                <a:ext uri="{C183D7F6-B498-43B3-948B-1728B52AA6E4}">
                  <adec:decorative xmlns:adec="http://schemas.microsoft.com/office/drawing/2017/decorative" val="1"/>
                </a:ext>
              </a:extLst>
            </p:cNvPr>
            <p:cNvSpPr/>
            <p:nvPr/>
          </p:nvSpPr>
          <p:spPr bwMode="auto">
            <a:xfrm>
              <a:off x="1194743" y="1140160"/>
              <a:ext cx="1260000"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Revenue growth</a:t>
              </a:r>
            </a:p>
          </p:txBody>
        </p:sp>
        <p:pic>
          <p:nvPicPr>
            <p:cNvPr id="36" name="Graphic 35">
              <a:extLst>
                <a:ext uri="{FF2B5EF4-FFF2-40B4-BE49-F238E27FC236}">
                  <a16:creationId xmlns:a16="http://schemas.microsoft.com/office/drawing/2014/main" id="{4BF516A6-94E8-D81E-8335-52C5D6BA75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1527" y="1176160"/>
              <a:ext cx="144000" cy="144000"/>
            </a:xfrm>
            <a:prstGeom prst="rect">
              <a:avLst/>
            </a:prstGeom>
          </p:spPr>
        </p:pic>
      </p:grpSp>
      <p:grpSp>
        <p:nvGrpSpPr>
          <p:cNvPr id="37" name="Group 36">
            <a:extLst>
              <a:ext uri="{FF2B5EF4-FFF2-40B4-BE49-F238E27FC236}">
                <a16:creationId xmlns:a16="http://schemas.microsoft.com/office/drawing/2014/main" id="{2F3589D2-4FAC-5E72-970D-75473C3B4B6F}"/>
              </a:ext>
            </a:extLst>
          </p:cNvPr>
          <p:cNvGrpSpPr/>
          <p:nvPr/>
        </p:nvGrpSpPr>
        <p:grpSpPr>
          <a:xfrm>
            <a:off x="8868697" y="1127774"/>
            <a:ext cx="2011680" cy="216000"/>
            <a:chOff x="1194743" y="1140160"/>
            <a:chExt cx="2011680" cy="216000"/>
          </a:xfrm>
        </p:grpSpPr>
        <p:sp>
          <p:nvSpPr>
            <p:cNvPr id="38" name="Rectangle: Rounded Corners 6">
              <a:extLst>
                <a:ext uri="{FF2B5EF4-FFF2-40B4-BE49-F238E27FC236}">
                  <a16:creationId xmlns:a16="http://schemas.microsoft.com/office/drawing/2014/main" id="{47694ED9-322C-F8E3-6D0D-F170B6469CAF}"/>
                </a:ext>
                <a:ext uri="{C183D7F6-B498-43B3-948B-1728B52AA6E4}">
                  <adec:decorative xmlns:adec="http://schemas.microsoft.com/office/drawing/2017/decorative" val="1"/>
                </a:ext>
              </a:extLst>
            </p:cNvPr>
            <p:cNvSpPr/>
            <p:nvPr/>
          </p:nvSpPr>
          <p:spPr bwMode="auto">
            <a:xfrm>
              <a:off x="1194743" y="1140160"/>
              <a:ext cx="2011680"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Employee Experience </a:t>
              </a:r>
            </a:p>
          </p:txBody>
        </p:sp>
        <p:pic>
          <p:nvPicPr>
            <p:cNvPr id="39" name="Graphic 38">
              <a:extLst>
                <a:ext uri="{FF2B5EF4-FFF2-40B4-BE49-F238E27FC236}">
                  <a16:creationId xmlns:a16="http://schemas.microsoft.com/office/drawing/2014/main" id="{CB49ED0C-8E03-502F-F821-E3B0A53344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1527" y="1176160"/>
              <a:ext cx="144000" cy="144000"/>
            </a:xfrm>
            <a:prstGeom prst="rect">
              <a:avLst/>
            </a:prstGeom>
          </p:spPr>
        </p:pic>
      </p:grpSp>
      <p:grpSp>
        <p:nvGrpSpPr>
          <p:cNvPr id="162" name="Group 161">
            <a:extLst>
              <a:ext uri="{FF2B5EF4-FFF2-40B4-BE49-F238E27FC236}">
                <a16:creationId xmlns:a16="http://schemas.microsoft.com/office/drawing/2014/main" id="{5D488C68-8B10-1068-72B7-B4CB320EA128}"/>
              </a:ext>
            </a:extLst>
          </p:cNvPr>
          <p:cNvGrpSpPr/>
          <p:nvPr/>
        </p:nvGrpSpPr>
        <p:grpSpPr>
          <a:xfrm>
            <a:off x="804187" y="5158847"/>
            <a:ext cx="2351135" cy="360000"/>
            <a:chOff x="4276273" y="2761669"/>
            <a:chExt cx="2351135" cy="360000"/>
          </a:xfrm>
        </p:grpSpPr>
        <p:pic>
          <p:nvPicPr>
            <p:cNvPr id="163" name="Picture 162" descr="Zip Co logo SVG free download, id: 101874 - Brandlogos.net">
              <a:hlinkClick r:id="rId6"/>
              <a:extLst>
                <a:ext uri="{FF2B5EF4-FFF2-40B4-BE49-F238E27FC236}">
                  <a16:creationId xmlns:a16="http://schemas.microsoft.com/office/drawing/2014/main" id="{451310BA-3378-13A7-5157-AFB7104D1E6A}"/>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l="-43278" t="-53646" r="-43278" b="-53646"/>
            <a:stretch/>
          </p:blipFill>
          <p:spPr bwMode="auto">
            <a:xfrm>
              <a:off x="4276273" y="2761669"/>
              <a:ext cx="360000" cy="360000"/>
            </a:xfrm>
            <a:prstGeom prst="ellipse">
              <a:avLst/>
            </a:prstGeom>
            <a:solidFill>
              <a:srgbClr val="FFFFFF"/>
            </a:solidFill>
          </p:spPr>
        </p:pic>
        <p:sp>
          <p:nvSpPr>
            <p:cNvPr id="164" name="TextBox 163">
              <a:extLst>
                <a:ext uri="{FF2B5EF4-FFF2-40B4-BE49-F238E27FC236}">
                  <a16:creationId xmlns:a16="http://schemas.microsoft.com/office/drawing/2014/main" id="{FB7E8C7A-F8E4-294D-1631-EBD33CD38AE7}"/>
                </a:ext>
                <a:ext uri="{C183D7F6-B498-43B3-948B-1728B52AA6E4}">
                  <adec:decorative xmlns:adec="http://schemas.microsoft.com/office/drawing/2017/decorative" val="0"/>
                </a:ext>
              </a:extLst>
            </p:cNvPr>
            <p:cNvSpPr txBox="1"/>
            <p:nvPr/>
          </p:nvSpPr>
          <p:spPr>
            <a:xfrm>
              <a:off x="4735224" y="2857031"/>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65" name="Group 164">
            <a:extLst>
              <a:ext uri="{FF2B5EF4-FFF2-40B4-BE49-F238E27FC236}">
                <a16:creationId xmlns:a16="http://schemas.microsoft.com/office/drawing/2014/main" id="{91A9D422-C650-8DDB-2E5A-1D3A01A5AADF}"/>
              </a:ext>
            </a:extLst>
          </p:cNvPr>
          <p:cNvGrpSpPr/>
          <p:nvPr/>
        </p:nvGrpSpPr>
        <p:grpSpPr>
          <a:xfrm>
            <a:off x="4276273" y="2761669"/>
            <a:ext cx="2351135" cy="360000"/>
            <a:chOff x="4276273" y="2761669"/>
            <a:chExt cx="2351135" cy="360000"/>
          </a:xfrm>
        </p:grpSpPr>
        <p:pic>
          <p:nvPicPr>
            <p:cNvPr id="166" name="Picture 165" descr="Zip Co logo SVG free download, id: 101874 - Brandlogos.net">
              <a:hlinkClick r:id="rId6"/>
              <a:extLst>
                <a:ext uri="{FF2B5EF4-FFF2-40B4-BE49-F238E27FC236}">
                  <a16:creationId xmlns:a16="http://schemas.microsoft.com/office/drawing/2014/main" id="{44891FEC-D44F-9360-F9CD-69F5295BD218}"/>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l="-43278" t="-53646" r="-43278" b="-53646"/>
            <a:stretch/>
          </p:blipFill>
          <p:spPr bwMode="auto">
            <a:xfrm>
              <a:off x="4276273" y="2761669"/>
              <a:ext cx="360000" cy="360000"/>
            </a:xfrm>
            <a:prstGeom prst="ellipse">
              <a:avLst/>
            </a:prstGeom>
            <a:solidFill>
              <a:srgbClr val="FFFFFF"/>
            </a:solidFill>
          </p:spPr>
        </p:pic>
        <p:sp>
          <p:nvSpPr>
            <p:cNvPr id="167" name="TextBox 166">
              <a:extLst>
                <a:ext uri="{FF2B5EF4-FFF2-40B4-BE49-F238E27FC236}">
                  <a16:creationId xmlns:a16="http://schemas.microsoft.com/office/drawing/2014/main" id="{2BB9CB59-5868-B455-2F03-CA7AB6EEA492}"/>
                </a:ext>
                <a:ext uri="{C183D7F6-B498-43B3-948B-1728B52AA6E4}">
                  <adec:decorative xmlns:adec="http://schemas.microsoft.com/office/drawing/2017/decorative" val="0"/>
                </a:ext>
              </a:extLst>
            </p:cNvPr>
            <p:cNvSpPr txBox="1"/>
            <p:nvPr/>
          </p:nvSpPr>
          <p:spPr>
            <a:xfrm>
              <a:off x="4735224" y="2857031"/>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68" name="Group 167">
            <a:extLst>
              <a:ext uri="{FF2B5EF4-FFF2-40B4-BE49-F238E27FC236}">
                <a16:creationId xmlns:a16="http://schemas.microsoft.com/office/drawing/2014/main" id="{583EF31C-06B9-3999-C48F-D6BE1F657EA8}"/>
              </a:ext>
            </a:extLst>
          </p:cNvPr>
          <p:cNvGrpSpPr/>
          <p:nvPr/>
        </p:nvGrpSpPr>
        <p:grpSpPr>
          <a:xfrm>
            <a:off x="7739914" y="2761669"/>
            <a:ext cx="2351135" cy="360000"/>
            <a:chOff x="7739914" y="2761669"/>
            <a:chExt cx="2351135" cy="360000"/>
          </a:xfrm>
        </p:grpSpPr>
        <p:pic>
          <p:nvPicPr>
            <p:cNvPr id="169" name="Picture 168" descr="Zip Co logo SVG free download, id: 101874 - Brandlogos.net">
              <a:hlinkClick r:id="rId6"/>
              <a:extLst>
                <a:ext uri="{FF2B5EF4-FFF2-40B4-BE49-F238E27FC236}">
                  <a16:creationId xmlns:a16="http://schemas.microsoft.com/office/drawing/2014/main" id="{C7F69E91-14A4-D272-A5CA-B73C2F7CE967}"/>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l="-43278" t="-53646" r="-43278" b="-53646"/>
            <a:stretch/>
          </p:blipFill>
          <p:spPr bwMode="auto">
            <a:xfrm>
              <a:off x="7739914" y="2761669"/>
              <a:ext cx="360000" cy="360000"/>
            </a:xfrm>
            <a:prstGeom prst="ellipse">
              <a:avLst/>
            </a:prstGeom>
            <a:solidFill>
              <a:srgbClr val="FFFFFF"/>
            </a:solidFill>
          </p:spPr>
        </p:pic>
        <p:sp>
          <p:nvSpPr>
            <p:cNvPr id="170" name="TextBox 169">
              <a:extLst>
                <a:ext uri="{FF2B5EF4-FFF2-40B4-BE49-F238E27FC236}">
                  <a16:creationId xmlns:a16="http://schemas.microsoft.com/office/drawing/2014/main" id="{32BCE0EC-0657-C7CD-E07C-70071DE34161}"/>
                </a:ext>
                <a:ext uri="{C183D7F6-B498-43B3-948B-1728B52AA6E4}">
                  <adec:decorative xmlns:adec="http://schemas.microsoft.com/office/drawing/2017/decorative" val="0"/>
                </a:ext>
              </a:extLst>
            </p:cNvPr>
            <p:cNvSpPr txBox="1"/>
            <p:nvPr/>
          </p:nvSpPr>
          <p:spPr>
            <a:xfrm>
              <a:off x="8198865" y="2857031"/>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71" name="Group 170">
            <a:extLst>
              <a:ext uri="{FF2B5EF4-FFF2-40B4-BE49-F238E27FC236}">
                <a16:creationId xmlns:a16="http://schemas.microsoft.com/office/drawing/2014/main" id="{705CB78D-B5DF-2778-AD68-A88D26201350}"/>
              </a:ext>
            </a:extLst>
          </p:cNvPr>
          <p:cNvGrpSpPr/>
          <p:nvPr/>
        </p:nvGrpSpPr>
        <p:grpSpPr>
          <a:xfrm>
            <a:off x="804187" y="2761669"/>
            <a:ext cx="2351135" cy="360000"/>
            <a:chOff x="4276273" y="2761669"/>
            <a:chExt cx="2351135" cy="360000"/>
          </a:xfrm>
        </p:grpSpPr>
        <p:pic>
          <p:nvPicPr>
            <p:cNvPr id="172" name="Picture 171" descr="Zip Co logo SVG free download, id: 101874 - Brandlogos.net">
              <a:hlinkClick r:id="rId6"/>
              <a:extLst>
                <a:ext uri="{FF2B5EF4-FFF2-40B4-BE49-F238E27FC236}">
                  <a16:creationId xmlns:a16="http://schemas.microsoft.com/office/drawing/2014/main" id="{DAF9AA88-5CBF-3DEA-8E16-A7756F0950F0}"/>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l="-43278" t="-53646" r="-43278" b="-53646"/>
            <a:stretch/>
          </p:blipFill>
          <p:spPr bwMode="auto">
            <a:xfrm>
              <a:off x="4276273" y="2761669"/>
              <a:ext cx="360000" cy="360000"/>
            </a:xfrm>
            <a:prstGeom prst="ellipse">
              <a:avLst/>
            </a:prstGeom>
            <a:solidFill>
              <a:srgbClr val="FFFFFF"/>
            </a:solidFill>
          </p:spPr>
        </p:pic>
        <p:sp>
          <p:nvSpPr>
            <p:cNvPr id="173" name="TextBox 172">
              <a:extLst>
                <a:ext uri="{FF2B5EF4-FFF2-40B4-BE49-F238E27FC236}">
                  <a16:creationId xmlns:a16="http://schemas.microsoft.com/office/drawing/2014/main" id="{604715EB-0CB2-C0CE-E7ED-087739AEC7B4}"/>
                </a:ext>
                <a:ext uri="{C183D7F6-B498-43B3-948B-1728B52AA6E4}">
                  <adec:decorative xmlns:adec="http://schemas.microsoft.com/office/drawing/2017/decorative" val="0"/>
                </a:ext>
              </a:extLst>
            </p:cNvPr>
            <p:cNvSpPr txBox="1"/>
            <p:nvPr/>
          </p:nvSpPr>
          <p:spPr>
            <a:xfrm>
              <a:off x="4735224" y="2857031"/>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74" name="Group 173">
            <a:extLst>
              <a:ext uri="{FF2B5EF4-FFF2-40B4-BE49-F238E27FC236}">
                <a16:creationId xmlns:a16="http://schemas.microsoft.com/office/drawing/2014/main" id="{45C67E1F-EF18-2381-8FE1-49587A016784}"/>
              </a:ext>
            </a:extLst>
          </p:cNvPr>
          <p:cNvGrpSpPr/>
          <p:nvPr/>
        </p:nvGrpSpPr>
        <p:grpSpPr>
          <a:xfrm>
            <a:off x="4276273" y="5158847"/>
            <a:ext cx="2351135" cy="360000"/>
            <a:chOff x="4276273" y="2761669"/>
            <a:chExt cx="2351135" cy="360000"/>
          </a:xfrm>
        </p:grpSpPr>
        <p:pic>
          <p:nvPicPr>
            <p:cNvPr id="175" name="Picture 174" descr="Zip Co logo SVG free download, id: 101874 - Brandlogos.net">
              <a:hlinkClick r:id="rId6"/>
              <a:extLst>
                <a:ext uri="{FF2B5EF4-FFF2-40B4-BE49-F238E27FC236}">
                  <a16:creationId xmlns:a16="http://schemas.microsoft.com/office/drawing/2014/main" id="{8ACCDBAC-B93C-D978-DFD0-445FBCC9E2C9}"/>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l="-43278" t="-53646" r="-43278" b="-53646"/>
            <a:stretch/>
          </p:blipFill>
          <p:spPr bwMode="auto">
            <a:xfrm>
              <a:off x="4276273" y="2761669"/>
              <a:ext cx="360000" cy="360000"/>
            </a:xfrm>
            <a:prstGeom prst="ellipse">
              <a:avLst/>
            </a:prstGeom>
            <a:solidFill>
              <a:srgbClr val="FFFFFF"/>
            </a:solidFill>
          </p:spPr>
        </p:pic>
        <p:sp>
          <p:nvSpPr>
            <p:cNvPr id="176" name="TextBox 175">
              <a:extLst>
                <a:ext uri="{FF2B5EF4-FFF2-40B4-BE49-F238E27FC236}">
                  <a16:creationId xmlns:a16="http://schemas.microsoft.com/office/drawing/2014/main" id="{B45ED429-3BB7-1FD8-052B-712944D67F20}"/>
                </a:ext>
                <a:ext uri="{C183D7F6-B498-43B3-948B-1728B52AA6E4}">
                  <adec:decorative xmlns:adec="http://schemas.microsoft.com/office/drawing/2017/decorative" val="0"/>
                </a:ext>
              </a:extLst>
            </p:cNvPr>
            <p:cNvSpPr txBox="1"/>
            <p:nvPr/>
          </p:nvSpPr>
          <p:spPr>
            <a:xfrm>
              <a:off x="4735224" y="2857031"/>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77" name="Group 176">
            <a:extLst>
              <a:ext uri="{FF2B5EF4-FFF2-40B4-BE49-F238E27FC236}">
                <a16:creationId xmlns:a16="http://schemas.microsoft.com/office/drawing/2014/main" id="{1F429795-4855-D6A6-D8B3-68E2CE5E74B4}"/>
              </a:ext>
            </a:extLst>
          </p:cNvPr>
          <p:cNvGrpSpPr/>
          <p:nvPr/>
        </p:nvGrpSpPr>
        <p:grpSpPr>
          <a:xfrm>
            <a:off x="7739914" y="5158847"/>
            <a:ext cx="2351135" cy="360000"/>
            <a:chOff x="7739914" y="2761669"/>
            <a:chExt cx="2351135" cy="360000"/>
          </a:xfrm>
        </p:grpSpPr>
        <p:pic>
          <p:nvPicPr>
            <p:cNvPr id="178" name="Picture 177" descr="Zip Co logo SVG free download, id: 101874 - Brandlogos.net">
              <a:hlinkClick r:id="rId6"/>
              <a:extLst>
                <a:ext uri="{FF2B5EF4-FFF2-40B4-BE49-F238E27FC236}">
                  <a16:creationId xmlns:a16="http://schemas.microsoft.com/office/drawing/2014/main" id="{9ED4597D-D9E5-E69D-C99A-C708459E6040}"/>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l="-43278" t="-53646" r="-43278" b="-53646"/>
            <a:stretch/>
          </p:blipFill>
          <p:spPr bwMode="auto">
            <a:xfrm>
              <a:off x="7739914" y="2761669"/>
              <a:ext cx="360000" cy="360000"/>
            </a:xfrm>
            <a:prstGeom prst="ellipse">
              <a:avLst/>
            </a:prstGeom>
            <a:solidFill>
              <a:srgbClr val="FFFFFF"/>
            </a:solidFill>
          </p:spPr>
        </p:pic>
        <p:sp>
          <p:nvSpPr>
            <p:cNvPr id="179" name="TextBox 178">
              <a:extLst>
                <a:ext uri="{FF2B5EF4-FFF2-40B4-BE49-F238E27FC236}">
                  <a16:creationId xmlns:a16="http://schemas.microsoft.com/office/drawing/2014/main" id="{29CF15DE-9917-7AAA-8FAA-F4BAADCFB5A2}"/>
                </a:ext>
                <a:ext uri="{C183D7F6-B498-43B3-948B-1728B52AA6E4}">
                  <adec:decorative xmlns:adec="http://schemas.microsoft.com/office/drawing/2017/decorative" val="0"/>
                </a:ext>
              </a:extLst>
            </p:cNvPr>
            <p:cNvSpPr txBox="1"/>
            <p:nvPr/>
          </p:nvSpPr>
          <p:spPr>
            <a:xfrm>
              <a:off x="8198865" y="2857031"/>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sp>
        <p:nvSpPr>
          <p:cNvPr id="180" name="Text Placeholder 60">
            <a:extLst>
              <a:ext uri="{FF2B5EF4-FFF2-40B4-BE49-F238E27FC236}">
                <a16:creationId xmlns:a16="http://schemas.microsoft.com/office/drawing/2014/main" id="{193A4E25-D388-278E-8EDB-08CC237811B4}"/>
              </a:ext>
            </a:extLst>
          </p:cNvPr>
          <p:cNvSpPr>
            <a:spLocks noGrp="1"/>
          </p:cNvSpPr>
          <p:nvPr>
            <p:ph type="body" sz="quarter" idx="38"/>
          </p:nvPr>
        </p:nvSpPr>
        <p:spPr>
          <a:xfrm>
            <a:off x="11417128" y="357645"/>
            <a:ext cx="127000" cy="125999"/>
          </a:xfrm>
          <a:solidFill>
            <a:srgbClr val="0078D4"/>
          </a:solidFill>
        </p:spPr>
        <p:txBody>
          <a:bodyPr/>
          <a:lstStyle/>
          <a:p>
            <a:endParaRPr lang="en-US"/>
          </a:p>
        </p:txBody>
      </p:sp>
      <p:sp>
        <p:nvSpPr>
          <p:cNvPr id="181" name="Text Placeholder 61">
            <a:extLst>
              <a:ext uri="{FF2B5EF4-FFF2-40B4-BE49-F238E27FC236}">
                <a16:creationId xmlns:a16="http://schemas.microsoft.com/office/drawing/2014/main" id="{A17904A0-FF35-7B3B-1E81-A5EC9C50A6ED}"/>
              </a:ext>
            </a:extLst>
          </p:cNvPr>
          <p:cNvSpPr>
            <a:spLocks noGrp="1"/>
          </p:cNvSpPr>
          <p:nvPr>
            <p:ph type="body" sz="quarter" idx="39"/>
          </p:nvPr>
        </p:nvSpPr>
        <p:spPr>
          <a:xfrm>
            <a:off x="11588664" y="357645"/>
            <a:ext cx="127000" cy="125999"/>
          </a:xfrm>
        </p:spPr>
        <p:txBody>
          <a:bodyPr/>
          <a:lstStyle/>
          <a:p>
            <a:endParaRPr lang="en-US"/>
          </a:p>
        </p:txBody>
      </p:sp>
      <p:sp>
        <p:nvSpPr>
          <p:cNvPr id="182" name="Text Placeholder 62">
            <a:extLst>
              <a:ext uri="{FF2B5EF4-FFF2-40B4-BE49-F238E27FC236}">
                <a16:creationId xmlns:a16="http://schemas.microsoft.com/office/drawing/2014/main" id="{CD04B54A-2C32-FFFC-3827-1E1679DBA898}"/>
              </a:ext>
            </a:extLst>
          </p:cNvPr>
          <p:cNvSpPr>
            <a:spLocks noGrp="1"/>
          </p:cNvSpPr>
          <p:nvPr>
            <p:ph type="body" sz="quarter" idx="40"/>
          </p:nvPr>
        </p:nvSpPr>
        <p:spPr>
          <a:xfrm>
            <a:off x="11760200" y="357645"/>
            <a:ext cx="127000" cy="125999"/>
          </a:xfrm>
        </p:spPr>
        <p:txBody>
          <a:bodyPr/>
          <a:lstStyle/>
          <a:p>
            <a:endParaRPr lang="en-US"/>
          </a:p>
        </p:txBody>
      </p:sp>
      <p:pic>
        <p:nvPicPr>
          <p:cNvPr id="15" name="Picture 14">
            <a:extLst>
              <a:ext uri="{FF2B5EF4-FFF2-40B4-BE49-F238E27FC236}">
                <a16:creationId xmlns:a16="http://schemas.microsoft.com/office/drawing/2014/main" id="{C81C08E4-1A68-1CC8-5FA5-2061DC67DD29}"/>
              </a:ext>
            </a:extLst>
          </p:cNvPr>
          <p:cNvPicPr>
            <a:picLocks noChangeAspect="1"/>
          </p:cNvPicPr>
          <p:nvPr/>
        </p:nvPicPr>
        <p:blipFill rotWithShape="1">
          <a:blip r:embed="rId8">
            <a:extLst>
              <a:ext uri="{28A0092B-C50C-407E-A947-70E740481C1C}">
                <a14:useLocalDpi xmlns:a14="http://schemas.microsoft.com/office/drawing/2010/main" val="0"/>
              </a:ext>
            </a:extLst>
          </a:blip>
          <a:srcRect r="4624"/>
          <a:stretch/>
        </p:blipFill>
        <p:spPr>
          <a:xfrm>
            <a:off x="9800028" y="4918520"/>
            <a:ext cx="2391972" cy="1939479"/>
          </a:xfrm>
          <a:prstGeom prst="rect">
            <a:avLst/>
          </a:prstGeom>
        </p:spPr>
      </p:pic>
      <p:sp>
        <p:nvSpPr>
          <p:cNvPr id="5" name="Graphic 2">
            <a:hlinkClick r:id="rId9"/>
            <a:extLst>
              <a:ext uri="{FF2B5EF4-FFF2-40B4-BE49-F238E27FC236}">
                <a16:creationId xmlns:a16="http://schemas.microsoft.com/office/drawing/2014/main" id="{40A40F0F-0B0A-049F-AAF5-E4CE541A5FC4}"/>
              </a:ext>
            </a:extLst>
          </p:cNvPr>
          <p:cNvSpPr/>
          <p:nvPr/>
        </p:nvSpPr>
        <p:spPr>
          <a:xfrm>
            <a:off x="7600057" y="418402"/>
            <a:ext cx="228200" cy="202844"/>
          </a:xfrm>
          <a:custGeom>
            <a:avLst/>
            <a:gdLst>
              <a:gd name="connsiteX0" fmla="*/ 41203 w 228200"/>
              <a:gd name="connsiteY0" fmla="*/ 0 h 202844"/>
              <a:gd name="connsiteX1" fmla="*/ 186997 w 228200"/>
              <a:gd name="connsiteY1" fmla="*/ 0 h 202844"/>
              <a:gd name="connsiteX2" fmla="*/ 228137 w 228200"/>
              <a:gd name="connsiteY2" fmla="*/ 38870 h 202844"/>
              <a:gd name="connsiteX3" fmla="*/ 228200 w 228200"/>
              <a:gd name="connsiteY3" fmla="*/ 41203 h 202844"/>
              <a:gd name="connsiteX4" fmla="*/ 228200 w 228200"/>
              <a:gd name="connsiteY4" fmla="*/ 161642 h 202844"/>
              <a:gd name="connsiteX5" fmla="*/ 189330 w 228200"/>
              <a:gd name="connsiteY5" fmla="*/ 202781 h 202844"/>
              <a:gd name="connsiteX6" fmla="*/ 186997 w 228200"/>
              <a:gd name="connsiteY6" fmla="*/ 202845 h 202844"/>
              <a:gd name="connsiteX7" fmla="*/ 41203 w 228200"/>
              <a:gd name="connsiteY7" fmla="*/ 202845 h 202844"/>
              <a:gd name="connsiteX8" fmla="*/ 63 w 228200"/>
              <a:gd name="connsiteY8" fmla="*/ 163975 h 202844"/>
              <a:gd name="connsiteX9" fmla="*/ 0 w 228200"/>
              <a:gd name="connsiteY9" fmla="*/ 161642 h 202844"/>
              <a:gd name="connsiteX10" fmla="*/ 0 w 228200"/>
              <a:gd name="connsiteY10" fmla="*/ 41203 h 202844"/>
              <a:gd name="connsiteX11" fmla="*/ 38870 w 228200"/>
              <a:gd name="connsiteY11" fmla="*/ 63 h 202844"/>
              <a:gd name="connsiteX12" fmla="*/ 41203 w 228200"/>
              <a:gd name="connsiteY12" fmla="*/ 0 h 202844"/>
              <a:gd name="connsiteX13" fmla="*/ 186997 w 228200"/>
              <a:gd name="connsiteY13" fmla="*/ 0 h 202844"/>
              <a:gd name="connsiteX14" fmla="*/ 41203 w 228200"/>
              <a:gd name="connsiteY14" fmla="*/ 0 h 202844"/>
              <a:gd name="connsiteX15" fmla="*/ 89416 w 228200"/>
              <a:gd name="connsiteY15" fmla="*/ 70805 h 202844"/>
              <a:gd name="connsiteX16" fmla="*/ 88745 w 228200"/>
              <a:gd name="connsiteY16" fmla="*/ 73658 h 202844"/>
              <a:gd name="connsiteX17" fmla="*/ 88745 w 228200"/>
              <a:gd name="connsiteY17" fmla="*/ 129212 h 202844"/>
              <a:gd name="connsiteX18" fmla="*/ 95083 w 228200"/>
              <a:gd name="connsiteY18" fmla="*/ 135551 h 202844"/>
              <a:gd name="connsiteX19" fmla="*/ 97923 w 228200"/>
              <a:gd name="connsiteY19" fmla="*/ 134879 h 202844"/>
              <a:gd name="connsiteX20" fmla="*/ 153477 w 228200"/>
              <a:gd name="connsiteY20" fmla="*/ 107115 h 202844"/>
              <a:gd name="connsiteX21" fmla="*/ 156324 w 228200"/>
              <a:gd name="connsiteY21" fmla="*/ 98614 h 202844"/>
              <a:gd name="connsiteX22" fmla="*/ 153477 w 228200"/>
              <a:gd name="connsiteY22" fmla="*/ 95768 h 202844"/>
              <a:gd name="connsiteX23" fmla="*/ 97923 w 228200"/>
              <a:gd name="connsiteY23" fmla="*/ 67991 h 202844"/>
              <a:gd name="connsiteX24" fmla="*/ 89416 w 228200"/>
              <a:gd name="connsiteY24" fmla="*/ 70818 h 2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200" h="202844">
                <a:moveTo>
                  <a:pt x="41203" y="0"/>
                </a:moveTo>
                <a:lnTo>
                  <a:pt x="186997" y="0"/>
                </a:lnTo>
                <a:cubicBezTo>
                  <a:pt x="208848" y="-1"/>
                  <a:pt x="226900" y="17055"/>
                  <a:pt x="228137" y="38870"/>
                </a:cubicBezTo>
                <a:lnTo>
                  <a:pt x="228200" y="41203"/>
                </a:lnTo>
                <a:lnTo>
                  <a:pt x="228200" y="161642"/>
                </a:lnTo>
                <a:cubicBezTo>
                  <a:pt x="228202" y="183492"/>
                  <a:pt x="211146" y="201544"/>
                  <a:pt x="189330" y="202781"/>
                </a:cubicBezTo>
                <a:lnTo>
                  <a:pt x="186997" y="202845"/>
                </a:lnTo>
                <a:lnTo>
                  <a:pt x="41203" y="202845"/>
                </a:lnTo>
                <a:cubicBezTo>
                  <a:pt x="19352" y="202846"/>
                  <a:pt x="1300" y="185791"/>
                  <a:pt x="63" y="163975"/>
                </a:cubicBezTo>
                <a:lnTo>
                  <a:pt x="0" y="161642"/>
                </a:lnTo>
                <a:lnTo>
                  <a:pt x="0" y="41203"/>
                </a:lnTo>
                <a:cubicBezTo>
                  <a:pt x="-1" y="19352"/>
                  <a:pt x="17055" y="1300"/>
                  <a:pt x="38870" y="63"/>
                </a:cubicBezTo>
                <a:lnTo>
                  <a:pt x="41203" y="0"/>
                </a:lnTo>
                <a:lnTo>
                  <a:pt x="186997" y="0"/>
                </a:lnTo>
                <a:lnTo>
                  <a:pt x="41203" y="0"/>
                </a:lnTo>
                <a:close/>
                <a:moveTo>
                  <a:pt x="89416" y="70805"/>
                </a:moveTo>
                <a:cubicBezTo>
                  <a:pt x="88973" y="71691"/>
                  <a:pt x="88743" y="72668"/>
                  <a:pt x="88745" y="73658"/>
                </a:cubicBezTo>
                <a:lnTo>
                  <a:pt x="88745" y="129212"/>
                </a:lnTo>
                <a:cubicBezTo>
                  <a:pt x="88745" y="132712"/>
                  <a:pt x="91583" y="135551"/>
                  <a:pt x="95083" y="135551"/>
                </a:cubicBezTo>
                <a:cubicBezTo>
                  <a:pt x="96070" y="135551"/>
                  <a:pt x="97042" y="135320"/>
                  <a:pt x="97923" y="134879"/>
                </a:cubicBezTo>
                <a:lnTo>
                  <a:pt x="153477" y="107115"/>
                </a:lnTo>
                <a:cubicBezTo>
                  <a:pt x="156610" y="105553"/>
                  <a:pt x="157884" y="101747"/>
                  <a:pt x="156324" y="98614"/>
                </a:cubicBezTo>
                <a:cubicBezTo>
                  <a:pt x="155709" y="97381"/>
                  <a:pt x="154710" y="96383"/>
                  <a:pt x="153477" y="95768"/>
                </a:cubicBezTo>
                <a:lnTo>
                  <a:pt x="97923" y="67991"/>
                </a:lnTo>
                <a:cubicBezTo>
                  <a:pt x="94793" y="66423"/>
                  <a:pt x="90985" y="67689"/>
                  <a:pt x="89416" y="70818"/>
                </a:cubicBezTo>
                <a:close/>
              </a:path>
            </a:pathLst>
          </a:custGeom>
          <a:gradFill>
            <a:gsLst>
              <a:gs pos="73000">
                <a:srgbClr val="0078D4"/>
              </a:gs>
              <a:gs pos="12000">
                <a:srgbClr val="C03BC4"/>
              </a:gs>
            </a:gsLst>
            <a:path path="circle">
              <a:fillToRect l="100000" t="100000"/>
            </a:path>
          </a:gradFill>
          <a:ln w="12303" cap="flat">
            <a:noFill/>
            <a:prstDash val="solid"/>
            <a:miter/>
          </a:ln>
          <a:effectLst>
            <a:outerShdw blurRad="63500" dist="63500" dir="3000000" algn="tl" rotWithShape="0">
              <a:srgbClr val="454142">
                <a:alpha val="15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933887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1AC773-217D-B93C-625F-27C5502E4032}"/>
              </a:ext>
            </a:extLst>
          </p:cNvPr>
          <p:cNvSpPr>
            <a:spLocks noGrp="1"/>
          </p:cNvSpPr>
          <p:nvPr>
            <p:ph type="title"/>
          </p:nvPr>
        </p:nvSpPr>
        <p:spPr>
          <a:xfrm>
            <a:off x="584200" y="387350"/>
            <a:ext cx="5672138" cy="263149"/>
          </a:xfrm>
        </p:spPr>
        <p:txBody>
          <a:bodyPr/>
          <a:lstStyle/>
          <a:p>
            <a:r>
              <a:rPr lang="en-US">
                <a:solidFill>
                  <a:srgbClr val="0078D4"/>
                </a:solidFill>
              </a:rPr>
              <a:t>Information Technology | </a:t>
            </a:r>
            <a:r>
              <a:rPr lang="en-US"/>
              <a:t>Create a project plan</a:t>
            </a:r>
          </a:p>
        </p:txBody>
      </p:sp>
      <p:sp>
        <p:nvSpPr>
          <p:cNvPr id="51" name="Text Placeholder 50">
            <a:extLst>
              <a:ext uri="{FF2B5EF4-FFF2-40B4-BE49-F238E27FC236}">
                <a16:creationId xmlns:a16="http://schemas.microsoft.com/office/drawing/2014/main" id="{5341887F-0BE8-0F93-FA38-AB1DE6542DE0}"/>
              </a:ext>
            </a:extLst>
          </p:cNvPr>
          <p:cNvSpPr>
            <a:spLocks noGrp="1"/>
          </p:cNvSpPr>
          <p:nvPr>
            <p:ph type="body" sz="quarter" idx="10"/>
          </p:nvPr>
        </p:nvSpPr>
        <p:spPr>
          <a:xfrm>
            <a:off x="570453" y="6490609"/>
            <a:ext cx="9597418" cy="107722"/>
          </a:xfrm>
        </p:spPr>
        <p:txBody>
          <a:bodyPr/>
          <a:lstStyle/>
          <a:p>
            <a:r>
              <a:rPr lang="en-US" sz="700" baseline="30000"/>
              <a:t>1</a:t>
            </a:r>
            <a:r>
              <a:rPr lang="en-US" sz="700"/>
              <a:t>Access Copilot at </a:t>
            </a:r>
            <a:r>
              <a:rPr lang="en-US" sz="700" err="1"/>
              <a:t>Copilot.Microsoft.com</a:t>
            </a:r>
            <a:r>
              <a:rPr lang="en-US" sz="700"/>
              <a:t>, from the Windows taskbar or Edge browser, or in the Copilot app in Teams, and set toggle to “Work”.</a:t>
            </a:r>
            <a:endParaRPr lang="en-US" sz="700" baseline="30000"/>
          </a:p>
        </p:txBody>
      </p:sp>
      <p:sp>
        <p:nvSpPr>
          <p:cNvPr id="6" name="Text Placeholder 5">
            <a:extLst>
              <a:ext uri="{FF2B5EF4-FFF2-40B4-BE49-F238E27FC236}">
                <a16:creationId xmlns:a16="http://schemas.microsoft.com/office/drawing/2014/main" id="{D66E64E6-DACB-9E61-4FB5-2DF95508666A}"/>
              </a:ext>
            </a:extLst>
          </p:cNvPr>
          <p:cNvSpPr>
            <a:spLocks noGrp="1"/>
          </p:cNvSpPr>
          <p:nvPr>
            <p:ph type="body" sz="quarter" idx="11"/>
          </p:nvPr>
        </p:nvSpPr>
        <p:spPr>
          <a:xfrm>
            <a:off x="584200" y="1593881"/>
            <a:ext cx="2808000" cy="345600"/>
          </a:xfrm>
        </p:spPr>
        <p:txBody>
          <a:bodyPr/>
          <a:lstStyle/>
          <a:p>
            <a:r>
              <a:rPr lang="en-US" noProof="0"/>
              <a:t>1. Summarize Requirements and Data</a:t>
            </a:r>
          </a:p>
        </p:txBody>
      </p:sp>
      <p:sp>
        <p:nvSpPr>
          <p:cNvPr id="7" name="Text Placeholder 6">
            <a:extLst>
              <a:ext uri="{FF2B5EF4-FFF2-40B4-BE49-F238E27FC236}">
                <a16:creationId xmlns:a16="http://schemas.microsoft.com/office/drawing/2014/main" id="{EA62AF6B-8392-19D6-4008-8B9EDDD439E9}"/>
              </a:ext>
            </a:extLst>
          </p:cNvPr>
          <p:cNvSpPr>
            <a:spLocks noGrp="1"/>
          </p:cNvSpPr>
          <p:nvPr>
            <p:ph type="body" sz="quarter" idx="12"/>
          </p:nvPr>
        </p:nvSpPr>
        <p:spPr>
          <a:xfrm>
            <a:off x="584200" y="4052218"/>
            <a:ext cx="2808000" cy="345600"/>
          </a:xfrm>
        </p:spPr>
        <p:txBody>
          <a:bodyPr/>
          <a:lstStyle/>
          <a:p>
            <a:r>
              <a:rPr lang="en-US" noProof="0"/>
              <a:t>6. Revise support procedures</a:t>
            </a:r>
          </a:p>
        </p:txBody>
      </p:sp>
      <p:sp>
        <p:nvSpPr>
          <p:cNvPr id="8" name="Text Placeholder 7">
            <a:extLst>
              <a:ext uri="{FF2B5EF4-FFF2-40B4-BE49-F238E27FC236}">
                <a16:creationId xmlns:a16="http://schemas.microsoft.com/office/drawing/2014/main" id="{8B43261E-C01B-AAF7-FB79-BCB449EDE012}"/>
              </a:ext>
            </a:extLst>
          </p:cNvPr>
          <p:cNvSpPr>
            <a:spLocks noGrp="1"/>
          </p:cNvSpPr>
          <p:nvPr>
            <p:ph type="body" sz="quarter" idx="13"/>
          </p:nvPr>
        </p:nvSpPr>
        <p:spPr>
          <a:xfrm>
            <a:off x="4047840" y="1593881"/>
            <a:ext cx="2808000" cy="345600"/>
          </a:xfrm>
        </p:spPr>
        <p:txBody>
          <a:bodyPr/>
          <a:lstStyle/>
          <a:p>
            <a:r>
              <a:rPr lang="en-US" noProof="0"/>
              <a:t>2. Discuss the plan</a:t>
            </a:r>
          </a:p>
        </p:txBody>
      </p:sp>
      <p:sp>
        <p:nvSpPr>
          <p:cNvPr id="9" name="Text Placeholder 8">
            <a:extLst>
              <a:ext uri="{FF2B5EF4-FFF2-40B4-BE49-F238E27FC236}">
                <a16:creationId xmlns:a16="http://schemas.microsoft.com/office/drawing/2014/main" id="{5D07F03A-7B5E-43DB-6297-704D97B841E9}"/>
              </a:ext>
            </a:extLst>
          </p:cNvPr>
          <p:cNvSpPr>
            <a:spLocks noGrp="1"/>
          </p:cNvSpPr>
          <p:nvPr>
            <p:ph type="body" sz="quarter" idx="14"/>
          </p:nvPr>
        </p:nvSpPr>
        <p:spPr>
          <a:xfrm>
            <a:off x="4047840" y="4052218"/>
            <a:ext cx="2808000" cy="345600"/>
          </a:xfrm>
        </p:spPr>
        <p:txBody>
          <a:bodyPr/>
          <a:lstStyle/>
          <a:p>
            <a:r>
              <a:rPr lang="en-US" noProof="0"/>
              <a:t>5. Create a status report</a:t>
            </a:r>
          </a:p>
        </p:txBody>
      </p:sp>
      <p:sp>
        <p:nvSpPr>
          <p:cNvPr id="10" name="Text Placeholder 9">
            <a:extLst>
              <a:ext uri="{FF2B5EF4-FFF2-40B4-BE49-F238E27FC236}">
                <a16:creationId xmlns:a16="http://schemas.microsoft.com/office/drawing/2014/main" id="{5DB7B1D6-90AA-812D-38AC-4FC308D82589}"/>
              </a:ext>
            </a:extLst>
          </p:cNvPr>
          <p:cNvSpPr>
            <a:spLocks noGrp="1"/>
          </p:cNvSpPr>
          <p:nvPr>
            <p:ph type="body" sz="quarter" idx="15"/>
          </p:nvPr>
        </p:nvSpPr>
        <p:spPr>
          <a:xfrm>
            <a:off x="7511481" y="1593881"/>
            <a:ext cx="2808000" cy="345600"/>
          </a:xfrm>
        </p:spPr>
        <p:txBody>
          <a:bodyPr/>
          <a:lstStyle/>
          <a:p>
            <a:r>
              <a:rPr lang="en-US" noProof="0"/>
              <a:t>3. Brainstorm risks</a:t>
            </a:r>
          </a:p>
        </p:txBody>
      </p:sp>
      <p:sp>
        <p:nvSpPr>
          <p:cNvPr id="11" name="Text Placeholder 10">
            <a:extLst>
              <a:ext uri="{FF2B5EF4-FFF2-40B4-BE49-F238E27FC236}">
                <a16:creationId xmlns:a16="http://schemas.microsoft.com/office/drawing/2014/main" id="{159A6375-D732-AEEC-8F08-CB20AB56EF1E}"/>
              </a:ext>
            </a:extLst>
          </p:cNvPr>
          <p:cNvSpPr>
            <a:spLocks noGrp="1"/>
          </p:cNvSpPr>
          <p:nvPr>
            <p:ph type="body" sz="quarter" idx="16"/>
          </p:nvPr>
        </p:nvSpPr>
        <p:spPr>
          <a:xfrm>
            <a:off x="7511481" y="4052218"/>
            <a:ext cx="2808000" cy="345600"/>
          </a:xfrm>
        </p:spPr>
        <p:txBody>
          <a:bodyPr/>
          <a:lstStyle/>
          <a:p>
            <a:r>
              <a:rPr lang="en-US" noProof="0"/>
              <a:t>4. Track progress</a:t>
            </a:r>
          </a:p>
        </p:txBody>
      </p:sp>
      <p:sp>
        <p:nvSpPr>
          <p:cNvPr id="186" name="Text Placeholder 185">
            <a:extLst>
              <a:ext uri="{FF2B5EF4-FFF2-40B4-BE49-F238E27FC236}">
                <a16:creationId xmlns:a16="http://schemas.microsoft.com/office/drawing/2014/main" id="{8B5C2D03-DCAF-3A2F-F520-91089D02E4FD}"/>
              </a:ext>
            </a:extLst>
          </p:cNvPr>
          <p:cNvSpPr>
            <a:spLocks noGrp="1"/>
          </p:cNvSpPr>
          <p:nvPr>
            <p:ph type="body" sz="quarter" idx="17"/>
          </p:nvPr>
        </p:nvSpPr>
        <p:spPr>
          <a:xfrm>
            <a:off x="6519107" y="521099"/>
            <a:ext cx="3599821" cy="169277"/>
          </a:xfrm>
        </p:spPr>
        <p:txBody>
          <a:bodyPr/>
          <a:lstStyle/>
          <a:p>
            <a:r>
              <a:rPr lang="en-US"/>
              <a:t>Copilot for Microsoft 365</a:t>
            </a:r>
            <a:endParaRPr lang="en-US" noProof="0"/>
          </a:p>
        </p:txBody>
      </p:sp>
      <p:sp>
        <p:nvSpPr>
          <p:cNvPr id="52" name="Text Placeholder 51">
            <a:extLst>
              <a:ext uri="{FF2B5EF4-FFF2-40B4-BE49-F238E27FC236}">
                <a16:creationId xmlns:a16="http://schemas.microsoft.com/office/drawing/2014/main" id="{B58C1E5F-62F0-C5B7-7957-E16D8D30D285}"/>
              </a:ext>
            </a:extLst>
          </p:cNvPr>
          <p:cNvSpPr>
            <a:spLocks noGrp="1"/>
          </p:cNvSpPr>
          <p:nvPr>
            <p:ph type="body" sz="quarter" idx="18"/>
          </p:nvPr>
        </p:nvSpPr>
        <p:spPr/>
        <p:txBody>
          <a:bodyPr/>
          <a:lstStyle/>
          <a:p>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Leverage Microsoft Copilot</a:t>
            </a:r>
            <a:r>
              <a:rPr kumimoji="0" lang="en-US" sz="900" b="0" i="0" u="none" strike="noStrike" kern="1200" cap="none" spc="0" normalizeH="0" baseline="30000" noProof="0">
                <a:ln>
                  <a:noFill/>
                </a:ln>
                <a:solidFill>
                  <a:srgbClr val="1A1A1A"/>
                </a:solidFill>
                <a:effectLst/>
                <a:uLnTx/>
                <a:uFillTx/>
                <a:latin typeface="Segoe UI"/>
                <a:ea typeface="Segoe UI" pitchFamily="34" charset="0"/>
                <a:cs typeface="Segoe UI" pitchFamily="34" charset="0"/>
              </a:rPr>
              <a:t>1</a:t>
            </a: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to summarize all requirements and related data to build the framework for the project.  </a:t>
            </a:r>
          </a:p>
        </p:txBody>
      </p:sp>
      <p:sp>
        <p:nvSpPr>
          <p:cNvPr id="53" name="Text Placeholder 52">
            <a:extLst>
              <a:ext uri="{FF2B5EF4-FFF2-40B4-BE49-F238E27FC236}">
                <a16:creationId xmlns:a16="http://schemas.microsoft.com/office/drawing/2014/main" id="{D73C59AC-F68F-420F-5F3C-AC4CD4F22C65}"/>
              </a:ext>
            </a:extLst>
          </p:cNvPr>
          <p:cNvSpPr>
            <a:spLocks noGrp="1"/>
          </p:cNvSpPr>
          <p:nvPr>
            <p:ph type="body" sz="quarter" idx="19"/>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Meet with the team to discuss the project plan and use Copilot in Teams to summarize the meeting, with action items.</a:t>
            </a:r>
          </a:p>
        </p:txBody>
      </p:sp>
      <p:sp>
        <p:nvSpPr>
          <p:cNvPr id="54" name="Text Placeholder 53">
            <a:extLst>
              <a:ext uri="{FF2B5EF4-FFF2-40B4-BE49-F238E27FC236}">
                <a16:creationId xmlns:a16="http://schemas.microsoft.com/office/drawing/2014/main" id="{FB53944D-5BF7-0F21-DF35-6A76DB3BB15F}"/>
              </a:ext>
            </a:extLst>
          </p:cNvPr>
          <p:cNvSpPr>
            <a:spLocks noGrp="1"/>
          </p:cNvSpPr>
          <p:nvPr>
            <p:ph type="body" sz="quarter" idx="20"/>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Use Copilot in Whiteboard to capture a list of possible risks and categorize all the items at the end of the session. </a:t>
            </a:r>
          </a:p>
        </p:txBody>
      </p:sp>
      <p:sp>
        <p:nvSpPr>
          <p:cNvPr id="55" name="Text Placeholder 54">
            <a:extLst>
              <a:ext uri="{FF2B5EF4-FFF2-40B4-BE49-F238E27FC236}">
                <a16:creationId xmlns:a16="http://schemas.microsoft.com/office/drawing/2014/main" id="{3E3344E8-005E-A7FD-5803-75BC6304BE15}"/>
              </a:ext>
            </a:extLst>
          </p:cNvPr>
          <p:cNvSpPr>
            <a:spLocks noGrp="1"/>
          </p:cNvSpPr>
          <p:nvPr>
            <p:ph type="body" sz="quarter" idx="21"/>
          </p:nvPr>
        </p:nvSpPr>
        <p:spPr/>
        <p:txBody>
          <a:bodyPr/>
          <a:lstStyle/>
          <a:p>
            <a:r>
              <a:rPr kumimoji="0" lang="en-US" sz="900" b="0" i="0" u="none" strike="noStrike" kern="0" cap="none" spc="0" normalizeH="0" baseline="0" noProof="0">
                <a:ln>
                  <a:noFill/>
                </a:ln>
                <a:solidFill>
                  <a:srgbClr val="1A1A1A"/>
                </a:solidFill>
                <a:effectLst/>
                <a:uLnTx/>
                <a:uFillTx/>
                <a:latin typeface="Segoe UI"/>
                <a:ea typeface="+mn-ea"/>
                <a:cs typeface="+mn-cs"/>
              </a:rPr>
              <a:t>Clearly outline the project’s purpose, goals, </a:t>
            </a:r>
            <a:br>
              <a:rPr kumimoji="0" lang="en-US" sz="900" b="0" i="0" u="none" strike="noStrike" kern="0" cap="none" spc="0" normalizeH="0" baseline="0" noProof="0">
                <a:ln>
                  <a:noFill/>
                </a:ln>
                <a:solidFill>
                  <a:srgbClr val="1A1A1A"/>
                </a:solidFill>
                <a:effectLst/>
                <a:uLnTx/>
                <a:uFillTx/>
                <a:latin typeface="Segoe UI"/>
                <a:ea typeface="+mn-ea"/>
                <a:cs typeface="+mn-cs"/>
              </a:rPr>
            </a:br>
            <a:r>
              <a:rPr kumimoji="0" lang="en-US" sz="900" b="0" i="0" u="none" strike="noStrike" kern="0" cap="none" spc="0" normalizeH="0" baseline="0" noProof="0">
                <a:ln>
                  <a:noFill/>
                </a:ln>
                <a:solidFill>
                  <a:srgbClr val="1A1A1A"/>
                </a:solidFill>
                <a:effectLst/>
                <a:uLnTx/>
                <a:uFillTx/>
                <a:latin typeface="Segoe UI"/>
                <a:ea typeface="+mn-ea"/>
                <a:cs typeface="+mn-cs"/>
              </a:rPr>
              <a:t>and deliverables using Copilot.</a:t>
            </a:r>
          </a:p>
        </p:txBody>
      </p:sp>
      <p:sp>
        <p:nvSpPr>
          <p:cNvPr id="56" name="Text Placeholder 55">
            <a:extLst>
              <a:ext uri="{FF2B5EF4-FFF2-40B4-BE49-F238E27FC236}">
                <a16:creationId xmlns:a16="http://schemas.microsoft.com/office/drawing/2014/main" id="{A1E19CDC-A7F7-9906-810C-696EA9346727}"/>
              </a:ext>
            </a:extLst>
          </p:cNvPr>
          <p:cNvSpPr>
            <a:spLocks noGrp="1"/>
          </p:cNvSpPr>
          <p:nvPr>
            <p:ph type="body" sz="quarter" idx="22"/>
          </p:nvPr>
        </p:nvSpPr>
        <p:spPr/>
        <p:txBody>
          <a:bodyPr/>
          <a:lstStyle/>
          <a:p>
            <a:r>
              <a:rPr kumimoji="0" lang="en-US" sz="900" b="0" i="0" u="none" strike="noStrike" kern="1200" cap="none" spc="0" normalizeH="0" baseline="0" noProof="0">
                <a:ln>
                  <a:noFill/>
                </a:ln>
                <a:solidFill>
                  <a:srgbClr val="000000"/>
                </a:solidFill>
                <a:effectLst/>
                <a:uLnTx/>
                <a:uFillTx/>
                <a:latin typeface="Segoe UI"/>
                <a:ea typeface="+mn-ea"/>
                <a:cs typeface="+mn-cs"/>
              </a:rPr>
              <a:t>Ensure high writing quality using Copilot to revise first drafts.</a:t>
            </a:r>
          </a:p>
        </p:txBody>
      </p:sp>
      <p:sp>
        <p:nvSpPr>
          <p:cNvPr id="57" name="Text Placeholder 56">
            <a:extLst>
              <a:ext uri="{FF2B5EF4-FFF2-40B4-BE49-F238E27FC236}">
                <a16:creationId xmlns:a16="http://schemas.microsoft.com/office/drawing/2014/main" id="{24E195FD-9BEC-231E-58E8-FDFAEFCC360E}"/>
              </a:ext>
            </a:extLst>
          </p:cNvPr>
          <p:cNvSpPr>
            <a:spLocks noGrp="1"/>
          </p:cNvSpPr>
          <p:nvPr>
            <p:ph type="body" sz="quarter" idx="23"/>
          </p:nvPr>
        </p:nvSpPr>
        <p:spPr/>
        <p:txBody>
          <a:bodyPr/>
          <a:lstStyle/>
          <a:p>
            <a:r>
              <a:rPr kumimoji="0" lang="en-US" sz="900" b="0" i="0" u="none" strike="noStrike" kern="0" cap="none" spc="0" normalizeH="0" baseline="0" noProof="0">
                <a:ln>
                  <a:noFill/>
                </a:ln>
                <a:solidFill>
                  <a:srgbClr val="1A1A1A"/>
                </a:solidFill>
                <a:effectLst/>
                <a:uLnTx/>
                <a:uFillTx/>
                <a:latin typeface="Segoe UI"/>
                <a:ea typeface="+mn-ea"/>
                <a:cs typeface="+mn-cs"/>
              </a:rPr>
              <a:t>Summarize the meeting and list the action items discussed and their status using Copilot in Teams.</a:t>
            </a:r>
          </a:p>
        </p:txBody>
      </p:sp>
      <p:sp>
        <p:nvSpPr>
          <p:cNvPr id="58" name="Text Placeholder 57">
            <a:extLst>
              <a:ext uri="{FF2B5EF4-FFF2-40B4-BE49-F238E27FC236}">
                <a16:creationId xmlns:a16="http://schemas.microsoft.com/office/drawing/2014/main" id="{BB85217C-F337-534D-EEBF-91F5D8FDC501}"/>
              </a:ext>
            </a:extLst>
          </p:cNvPr>
          <p:cNvSpPr>
            <a:spLocks noGrp="1"/>
          </p:cNvSpPr>
          <p:nvPr>
            <p:ph type="body" sz="quarter" idx="24"/>
          </p:nvPr>
        </p:nvSpPr>
        <p:spPr/>
        <p:txBody>
          <a:bodyPr/>
          <a:lstStyle/>
          <a:p>
            <a:r>
              <a:rPr kumimoji="0" lang="en-US" sz="900" b="0" i="0" u="none" strike="noStrike" kern="1200" cap="none" spc="0" normalizeH="0" baseline="0" noProof="0">
                <a:ln>
                  <a:noFill/>
                </a:ln>
                <a:solidFill>
                  <a:srgbClr val="000000"/>
                </a:solidFill>
                <a:effectLst/>
                <a:uLnTx/>
                <a:uFillTx/>
                <a:latin typeface="Segoe UI"/>
                <a:ea typeface="+mn-ea"/>
                <a:cs typeface="+mn-cs"/>
              </a:rPr>
              <a:t>Speed the process of creating project </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status reports. </a:t>
            </a:r>
          </a:p>
        </p:txBody>
      </p:sp>
      <p:sp>
        <p:nvSpPr>
          <p:cNvPr id="59" name="Text Placeholder 58">
            <a:extLst>
              <a:ext uri="{FF2B5EF4-FFF2-40B4-BE49-F238E27FC236}">
                <a16:creationId xmlns:a16="http://schemas.microsoft.com/office/drawing/2014/main" id="{ECC5F40A-BDB7-FDE8-9785-A8590B7348BA}"/>
              </a:ext>
            </a:extLst>
          </p:cNvPr>
          <p:cNvSpPr>
            <a:spLocks noGrp="1"/>
          </p:cNvSpPr>
          <p:nvPr>
            <p:ph type="body" sz="quarter" idx="25"/>
          </p:nvPr>
        </p:nvSpPr>
        <p:spPr/>
        <p:txBody>
          <a:bodyPr/>
          <a:lstStyle/>
          <a:p>
            <a:r>
              <a:rPr kumimoji="0" lang="en-US" sz="900" b="0" i="0" u="none" strike="noStrike" kern="1200" cap="none" spc="0" normalizeH="0" baseline="0" noProof="0">
                <a:ln>
                  <a:noFill/>
                </a:ln>
                <a:solidFill>
                  <a:srgbClr val="1A1A1A"/>
                </a:solidFill>
                <a:effectLst/>
                <a:uLnTx/>
                <a:uFillTx/>
                <a:latin typeface="Segoe UI"/>
                <a:ea typeface="+mn-ea"/>
                <a:cs typeface="Segoe UI" pitchFamily="34" charset="0"/>
              </a:rPr>
              <a:t>Incorporate all categorized items into the original project plan document.</a:t>
            </a:r>
          </a:p>
        </p:txBody>
      </p:sp>
      <p:sp>
        <p:nvSpPr>
          <p:cNvPr id="60" name="Text Placeholder 59">
            <a:extLst>
              <a:ext uri="{FF2B5EF4-FFF2-40B4-BE49-F238E27FC236}">
                <a16:creationId xmlns:a16="http://schemas.microsoft.com/office/drawing/2014/main" id="{1128FCD8-87A0-A609-A3E2-7264A7435D0A}"/>
              </a:ext>
            </a:extLst>
          </p:cNvPr>
          <p:cNvSpPr>
            <a:spLocks noGrp="1"/>
          </p:cNvSpPr>
          <p:nvPr>
            <p:ph type="body" sz="quarter" idx="26"/>
          </p:nvPr>
        </p:nvSpPr>
        <p:spPr/>
        <p:txBody>
          <a:bodyPr/>
          <a:lstStyle/>
          <a:p>
            <a:r>
              <a:rPr kumimoji="0" lang="en-US" sz="900" b="0" i="0" u="none" strike="noStrike" kern="1200" cap="none" spc="0" normalizeH="0" baseline="0" noProof="0">
                <a:ln>
                  <a:noFill/>
                </a:ln>
                <a:solidFill>
                  <a:srgbClr val="000000"/>
                </a:solidFill>
                <a:effectLst/>
                <a:uLnTx/>
                <a:uFillTx/>
                <a:latin typeface="Segoe UI"/>
                <a:ea typeface="+mn-ea"/>
                <a:cs typeface="+mn-cs"/>
              </a:rPr>
              <a:t>Stay informed on project activities by </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using Copilot in Teams to summarize communications.</a:t>
            </a:r>
          </a:p>
        </p:txBody>
      </p:sp>
      <p:sp>
        <p:nvSpPr>
          <p:cNvPr id="61" name="Text Placeholder 60">
            <a:extLst>
              <a:ext uri="{FF2B5EF4-FFF2-40B4-BE49-F238E27FC236}">
                <a16:creationId xmlns:a16="http://schemas.microsoft.com/office/drawing/2014/main" id="{2CDEC7C0-498B-6D00-F707-78D81E594F9A}"/>
              </a:ext>
            </a:extLst>
          </p:cNvPr>
          <p:cNvSpPr>
            <a:spLocks noGrp="1"/>
          </p:cNvSpPr>
          <p:nvPr>
            <p:ph type="body" sz="quarter" idx="27"/>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After project is completed, use Copilot in Word </a:t>
            </a:r>
            <a:br>
              <a:rPr kumimoji="0" lang="en-US" sz="900" b="0" i="0" u="none" strike="noStrike" kern="0" cap="none" spc="0" normalizeH="0" baseline="0" noProof="0">
                <a:ln>
                  <a:noFill/>
                </a:ln>
                <a:solidFill>
                  <a:srgbClr val="1A1A1A"/>
                </a:solidFill>
                <a:effectLst/>
                <a:uLnTx/>
                <a:uFillTx/>
                <a:latin typeface="Segoe UI"/>
                <a:cs typeface="Segoe UI" pitchFamily="34" charset="0"/>
              </a:rPr>
            </a:br>
            <a:r>
              <a:rPr kumimoji="0" lang="en-US" sz="900" b="0" i="0" u="none" strike="noStrike" kern="0" cap="none" spc="0" normalizeH="0" baseline="0" noProof="0">
                <a:ln>
                  <a:noFill/>
                </a:ln>
                <a:solidFill>
                  <a:srgbClr val="1A1A1A"/>
                </a:solidFill>
                <a:effectLst/>
                <a:uLnTx/>
                <a:uFillTx/>
                <a:latin typeface="Segoe UI"/>
                <a:cs typeface="Segoe UI" pitchFamily="34" charset="0"/>
              </a:rPr>
              <a:t>to revise procedures and change management documents for support teams and admins.</a:t>
            </a:r>
          </a:p>
        </p:txBody>
      </p:sp>
      <p:sp>
        <p:nvSpPr>
          <p:cNvPr id="62" name="Text Placeholder 61">
            <a:extLst>
              <a:ext uri="{FF2B5EF4-FFF2-40B4-BE49-F238E27FC236}">
                <a16:creationId xmlns:a16="http://schemas.microsoft.com/office/drawing/2014/main" id="{5DDCC184-75D9-A531-C27F-7AF09F0DE47E}"/>
              </a:ext>
            </a:extLst>
          </p:cNvPr>
          <p:cNvSpPr>
            <a:spLocks noGrp="1"/>
          </p:cNvSpPr>
          <p:nvPr>
            <p:ph type="body" sz="quarter" idx="28"/>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Use Copilot in PowerPoint to create a presentation based on the project plan to </a:t>
            </a:r>
            <a:br>
              <a:rPr kumimoji="0" lang="en-US" sz="900" b="0" i="0" u="none" strike="noStrike" kern="0" cap="none" spc="0" normalizeH="0" baseline="0" noProof="0">
                <a:ln>
                  <a:noFill/>
                </a:ln>
                <a:solidFill>
                  <a:srgbClr val="1A1A1A"/>
                </a:solidFill>
                <a:effectLst/>
                <a:uLnTx/>
                <a:uFillTx/>
                <a:latin typeface="Segoe UI"/>
                <a:cs typeface="Segoe UI" pitchFamily="34" charset="0"/>
              </a:rPr>
            </a:br>
            <a:r>
              <a:rPr kumimoji="0" lang="en-US" sz="900" b="0" i="0" u="none" strike="noStrike" kern="0" cap="none" spc="0" normalizeH="0" baseline="0" noProof="0">
                <a:ln>
                  <a:noFill/>
                </a:ln>
                <a:solidFill>
                  <a:srgbClr val="1A1A1A"/>
                </a:solidFill>
                <a:effectLst/>
                <a:uLnTx/>
                <a:uFillTx/>
                <a:latin typeface="Segoe UI"/>
                <a:cs typeface="Segoe UI" pitchFamily="34" charset="0"/>
              </a:rPr>
              <a:t>brief the CIO on the project status and results.</a:t>
            </a:r>
          </a:p>
        </p:txBody>
      </p:sp>
      <p:sp>
        <p:nvSpPr>
          <p:cNvPr id="63" name="Text Placeholder 62">
            <a:extLst>
              <a:ext uri="{FF2B5EF4-FFF2-40B4-BE49-F238E27FC236}">
                <a16:creationId xmlns:a16="http://schemas.microsoft.com/office/drawing/2014/main" id="{02932584-DABA-DA7D-2714-BFA7104FF701}"/>
              </a:ext>
            </a:extLst>
          </p:cNvPr>
          <p:cNvSpPr>
            <a:spLocks noGrp="1"/>
          </p:cNvSpPr>
          <p:nvPr>
            <p:ph type="body" sz="quarter" idx="29"/>
          </p:nvPr>
        </p:nvSpPr>
        <p:spPr/>
        <p:txBody>
          <a:bodyPr/>
          <a:lstStyle/>
          <a:p>
            <a:r>
              <a:rPr kumimoji="0" lang="en-US" sz="900" b="0" i="0" u="none" strike="noStrike" kern="0" cap="none" spc="0" normalizeH="0" baseline="0" noProof="0">
                <a:ln>
                  <a:noFill/>
                </a:ln>
                <a:solidFill>
                  <a:srgbClr val="1A1A1A"/>
                </a:solidFill>
                <a:effectLst/>
                <a:uLnTx/>
                <a:uFillTx/>
                <a:latin typeface="Segoe UI"/>
                <a:cs typeface="Segoe UI" pitchFamily="34" charset="0"/>
              </a:rPr>
              <a:t>Use Copilot in Teams to produce channel activity summaries each morning to stay up to date.</a:t>
            </a:r>
          </a:p>
        </p:txBody>
      </p:sp>
      <p:sp>
        <p:nvSpPr>
          <p:cNvPr id="199" name="Text Placeholder 198">
            <a:extLst>
              <a:ext uri="{FF2B5EF4-FFF2-40B4-BE49-F238E27FC236}">
                <a16:creationId xmlns:a16="http://schemas.microsoft.com/office/drawing/2014/main" id="{446022C5-1ED2-8026-8A6F-C5CA889A878E}"/>
              </a:ext>
            </a:extLst>
          </p:cNvPr>
          <p:cNvSpPr>
            <a:spLocks noGrp="1"/>
          </p:cNvSpPr>
          <p:nvPr>
            <p:ph type="body" sz="quarter" idx="30"/>
          </p:nvPr>
        </p:nvSpPr>
        <p:spPr>
          <a:xfrm>
            <a:off x="10430234" y="521099"/>
            <a:ext cx="1456966" cy="175614"/>
          </a:xfrm>
        </p:spPr>
        <p:txBody>
          <a:bodyPr/>
          <a:lstStyle/>
          <a:p>
            <a:r>
              <a:rPr lang="en-US" sz="1100"/>
              <a:t>Get started</a:t>
            </a:r>
          </a:p>
        </p:txBody>
      </p:sp>
      <p:sp>
        <p:nvSpPr>
          <p:cNvPr id="23" name="Rectangle: Rounded Corners 6">
            <a:extLst>
              <a:ext uri="{FF2B5EF4-FFF2-40B4-BE49-F238E27FC236}">
                <a16:creationId xmlns:a16="http://schemas.microsoft.com/office/drawing/2014/main" id="{A458E396-A7F6-1ADE-59AB-7E0AA9803DE2}"/>
              </a:ext>
              <a:ext uri="{C183D7F6-B498-43B3-948B-1728B52AA6E4}">
                <adec:decorative xmlns:adec="http://schemas.microsoft.com/office/drawing/2017/decorative" val="1"/>
              </a:ext>
            </a:extLst>
          </p:cNvPr>
          <p:cNvSpPr/>
          <p:nvPr/>
        </p:nvSpPr>
        <p:spPr bwMode="auto">
          <a:xfrm>
            <a:off x="570454" y="1132756"/>
            <a:ext cx="987666" cy="216000"/>
          </a:xfrm>
          <a:prstGeom prst="roundRect">
            <a:avLst>
              <a:gd name="adj" fmla="val 50000"/>
            </a:avLst>
          </a:prstGeom>
          <a:solidFill>
            <a:srgbClr val="0078D4"/>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KPIs impacted</a:t>
            </a:r>
          </a:p>
        </p:txBody>
      </p:sp>
      <p:grpSp>
        <p:nvGrpSpPr>
          <p:cNvPr id="24" name="Group 23">
            <a:extLst>
              <a:ext uri="{FF2B5EF4-FFF2-40B4-BE49-F238E27FC236}">
                <a16:creationId xmlns:a16="http://schemas.microsoft.com/office/drawing/2014/main" id="{7BCAC897-7517-CCB5-20A5-FB0894A7422B}"/>
              </a:ext>
            </a:extLst>
          </p:cNvPr>
          <p:cNvGrpSpPr/>
          <p:nvPr/>
        </p:nvGrpSpPr>
        <p:grpSpPr>
          <a:xfrm>
            <a:off x="1624328" y="1132756"/>
            <a:ext cx="1332000" cy="216000"/>
            <a:chOff x="1198144" y="862657"/>
            <a:chExt cx="1332000" cy="216000"/>
          </a:xfrm>
        </p:grpSpPr>
        <p:sp>
          <p:nvSpPr>
            <p:cNvPr id="25" name="Rectangle: Rounded Corners 6">
              <a:extLst>
                <a:ext uri="{FF2B5EF4-FFF2-40B4-BE49-F238E27FC236}">
                  <a16:creationId xmlns:a16="http://schemas.microsoft.com/office/drawing/2014/main" id="{2B1FC6D2-6444-8EB7-BE50-D0E23E87A5B6}"/>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Reduce costs</a:t>
              </a:r>
            </a:p>
          </p:txBody>
        </p:sp>
        <p:pic>
          <p:nvPicPr>
            <p:cNvPr id="26" name="Graphic 25">
              <a:extLst>
                <a:ext uri="{FF2B5EF4-FFF2-40B4-BE49-F238E27FC236}">
                  <a16:creationId xmlns:a16="http://schemas.microsoft.com/office/drawing/2014/main" id="{B9438946-96F6-DACE-645F-4EFB765637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4929" y="898657"/>
              <a:ext cx="144000" cy="144000"/>
            </a:xfrm>
            <a:prstGeom prst="rect">
              <a:avLst/>
            </a:prstGeom>
          </p:spPr>
        </p:pic>
      </p:grpSp>
      <p:sp>
        <p:nvSpPr>
          <p:cNvPr id="33" name="Rectangle: Rounded Corners 6">
            <a:extLst>
              <a:ext uri="{FF2B5EF4-FFF2-40B4-BE49-F238E27FC236}">
                <a16:creationId xmlns:a16="http://schemas.microsoft.com/office/drawing/2014/main" id="{14EAFD5F-92E5-E426-FBD4-3CFE3A7BA5BA}"/>
              </a:ext>
              <a:ext uri="{C183D7F6-B498-43B3-948B-1728B52AA6E4}">
                <adec:decorative xmlns:adec="http://schemas.microsoft.com/office/drawing/2017/decorative" val="1"/>
              </a:ext>
            </a:extLst>
          </p:cNvPr>
          <p:cNvSpPr/>
          <p:nvPr/>
        </p:nvSpPr>
        <p:spPr bwMode="auto">
          <a:xfrm>
            <a:off x="6469498" y="1127774"/>
            <a:ext cx="987667" cy="216000"/>
          </a:xfrm>
          <a:prstGeom prst="roundRect">
            <a:avLst>
              <a:gd name="adj" fmla="val 50000"/>
            </a:avLst>
          </a:prstGeom>
          <a:solidFill>
            <a:srgbClr val="8661C5"/>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Semibold"/>
              </a:rPr>
              <a:t>Value benefit</a:t>
            </a:r>
            <a:endPar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34" name="Group 33">
            <a:extLst>
              <a:ext uri="{FF2B5EF4-FFF2-40B4-BE49-F238E27FC236}">
                <a16:creationId xmlns:a16="http://schemas.microsoft.com/office/drawing/2014/main" id="{02DB5643-4EDF-5AA4-0CFC-F468613B6ADD}"/>
              </a:ext>
            </a:extLst>
          </p:cNvPr>
          <p:cNvGrpSpPr/>
          <p:nvPr/>
        </p:nvGrpSpPr>
        <p:grpSpPr>
          <a:xfrm>
            <a:off x="7523373" y="1127774"/>
            <a:ext cx="1260000" cy="216000"/>
            <a:chOff x="1194743" y="1140160"/>
            <a:chExt cx="1260000" cy="216000"/>
          </a:xfrm>
        </p:grpSpPr>
        <p:sp>
          <p:nvSpPr>
            <p:cNvPr id="35" name="Rectangle: Rounded Corners 6">
              <a:extLst>
                <a:ext uri="{FF2B5EF4-FFF2-40B4-BE49-F238E27FC236}">
                  <a16:creationId xmlns:a16="http://schemas.microsoft.com/office/drawing/2014/main" id="{4C1BE2AB-2F1E-286E-07D7-7D8E23ADECEA}"/>
                </a:ext>
                <a:ext uri="{C183D7F6-B498-43B3-948B-1728B52AA6E4}">
                  <adec:decorative xmlns:adec="http://schemas.microsoft.com/office/drawing/2017/decorative" val="1"/>
                </a:ext>
              </a:extLst>
            </p:cNvPr>
            <p:cNvSpPr/>
            <p:nvPr/>
          </p:nvSpPr>
          <p:spPr bwMode="auto">
            <a:xfrm>
              <a:off x="1194743" y="1140160"/>
              <a:ext cx="1260000"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Cost Savings</a:t>
              </a:r>
            </a:p>
          </p:txBody>
        </p:sp>
        <p:pic>
          <p:nvPicPr>
            <p:cNvPr id="36" name="Graphic 35">
              <a:extLst>
                <a:ext uri="{FF2B5EF4-FFF2-40B4-BE49-F238E27FC236}">
                  <a16:creationId xmlns:a16="http://schemas.microsoft.com/office/drawing/2014/main" id="{4BF516A6-94E8-D81E-8335-52C5D6BA75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1527" y="1176160"/>
              <a:ext cx="144000" cy="144000"/>
            </a:xfrm>
            <a:prstGeom prst="rect">
              <a:avLst/>
            </a:prstGeom>
          </p:spPr>
        </p:pic>
      </p:grpSp>
      <p:grpSp>
        <p:nvGrpSpPr>
          <p:cNvPr id="157" name="Group 156">
            <a:extLst>
              <a:ext uri="{FF2B5EF4-FFF2-40B4-BE49-F238E27FC236}">
                <a16:creationId xmlns:a16="http://schemas.microsoft.com/office/drawing/2014/main" id="{3D36785A-EB4C-8FBE-F8AE-0780B5B26D56}"/>
              </a:ext>
            </a:extLst>
          </p:cNvPr>
          <p:cNvGrpSpPr/>
          <p:nvPr/>
        </p:nvGrpSpPr>
        <p:grpSpPr>
          <a:xfrm>
            <a:off x="804187" y="2761669"/>
            <a:ext cx="2351135" cy="360000"/>
            <a:chOff x="4276273" y="2761669"/>
            <a:chExt cx="2351135" cy="360000"/>
          </a:xfrm>
        </p:grpSpPr>
        <p:pic>
          <p:nvPicPr>
            <p:cNvPr id="158" name="Picture 157" descr="Zip Co logo SVG free download, id: 101874 - Brandlogos.net">
              <a:hlinkClick r:id="rId6"/>
              <a:extLst>
                <a:ext uri="{FF2B5EF4-FFF2-40B4-BE49-F238E27FC236}">
                  <a16:creationId xmlns:a16="http://schemas.microsoft.com/office/drawing/2014/main" id="{2BDEC642-8254-9152-B38B-8FE732360E4D}"/>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l="-43278" t="-53646" r="-43278" b="-53646"/>
            <a:stretch/>
          </p:blipFill>
          <p:spPr bwMode="auto">
            <a:xfrm>
              <a:off x="4276273" y="2761669"/>
              <a:ext cx="360000" cy="360000"/>
            </a:xfrm>
            <a:prstGeom prst="ellipse">
              <a:avLst/>
            </a:prstGeom>
            <a:solidFill>
              <a:srgbClr val="FFFFFF"/>
            </a:solidFill>
          </p:spPr>
        </p:pic>
        <p:sp>
          <p:nvSpPr>
            <p:cNvPr id="159" name="TextBox 158">
              <a:extLst>
                <a:ext uri="{FF2B5EF4-FFF2-40B4-BE49-F238E27FC236}">
                  <a16:creationId xmlns:a16="http://schemas.microsoft.com/office/drawing/2014/main" id="{A6B62C70-3962-8DED-64C9-36DA9DC43BAF}"/>
                </a:ext>
                <a:ext uri="{C183D7F6-B498-43B3-948B-1728B52AA6E4}">
                  <adec:decorative xmlns:adec="http://schemas.microsoft.com/office/drawing/2017/decorative" val="0"/>
                </a:ext>
              </a:extLst>
            </p:cNvPr>
            <p:cNvSpPr txBox="1"/>
            <p:nvPr/>
          </p:nvSpPr>
          <p:spPr>
            <a:xfrm>
              <a:off x="4735224" y="2857031"/>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p>
          </p:txBody>
        </p:sp>
      </p:grpSp>
      <p:grpSp>
        <p:nvGrpSpPr>
          <p:cNvPr id="160" name="Group 159">
            <a:extLst>
              <a:ext uri="{FF2B5EF4-FFF2-40B4-BE49-F238E27FC236}">
                <a16:creationId xmlns:a16="http://schemas.microsoft.com/office/drawing/2014/main" id="{9FFFE1AA-E9FF-C529-9980-1FB8386B68A3}"/>
              </a:ext>
            </a:extLst>
          </p:cNvPr>
          <p:cNvGrpSpPr/>
          <p:nvPr/>
        </p:nvGrpSpPr>
        <p:grpSpPr>
          <a:xfrm>
            <a:off x="4276273" y="2761669"/>
            <a:ext cx="2351135" cy="360000"/>
            <a:chOff x="588263" y="3617084"/>
            <a:chExt cx="2351135" cy="360000"/>
          </a:xfrm>
        </p:grpSpPr>
        <p:pic>
          <p:nvPicPr>
            <p:cNvPr id="161" name="Picture 160">
              <a:extLst>
                <a:ext uri="{FF2B5EF4-FFF2-40B4-BE49-F238E27FC236}">
                  <a16:creationId xmlns:a16="http://schemas.microsoft.com/office/drawing/2014/main" id="{956183DB-0002-1FC1-C130-47913A8AEB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162" name="TextBox 161">
              <a:extLst>
                <a:ext uri="{FF2B5EF4-FFF2-40B4-BE49-F238E27FC236}">
                  <a16:creationId xmlns:a16="http://schemas.microsoft.com/office/drawing/2014/main" id="{7CC33102-5F43-A7D0-CB91-DBCFBDA26DE8}"/>
                </a:ext>
                <a:ext uri="{C183D7F6-B498-43B3-948B-1728B52AA6E4}">
                  <adec:decorative xmlns:adec="http://schemas.microsoft.com/office/drawing/2017/decorative" val="0"/>
                </a:ext>
              </a:extLst>
            </p:cNvPr>
            <p:cNvSpPr txBox="1"/>
            <p:nvPr/>
          </p:nvSpPr>
          <p:spPr>
            <a:xfrm>
              <a:off x="1047214" y="3712446"/>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Teams</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63" name="Group 162">
            <a:extLst>
              <a:ext uri="{FF2B5EF4-FFF2-40B4-BE49-F238E27FC236}">
                <a16:creationId xmlns:a16="http://schemas.microsoft.com/office/drawing/2014/main" id="{3BDDB9E8-C256-A679-A7C6-2668C126D22F}"/>
              </a:ext>
            </a:extLst>
          </p:cNvPr>
          <p:cNvGrpSpPr/>
          <p:nvPr/>
        </p:nvGrpSpPr>
        <p:grpSpPr>
          <a:xfrm>
            <a:off x="7739914" y="2761669"/>
            <a:ext cx="2351135" cy="360000"/>
            <a:chOff x="588263" y="4096916"/>
            <a:chExt cx="2351135" cy="360000"/>
          </a:xfrm>
        </p:grpSpPr>
        <p:pic>
          <p:nvPicPr>
            <p:cNvPr id="164" name="Picture 163">
              <a:extLst>
                <a:ext uri="{FF2B5EF4-FFF2-40B4-BE49-F238E27FC236}">
                  <a16:creationId xmlns:a16="http://schemas.microsoft.com/office/drawing/2014/main" id="{B116DA5F-73C9-79F1-BA8B-4AABD37C7756}"/>
                </a:ext>
              </a:extLst>
            </p:cNvPr>
            <p:cNvPicPr>
              <a:picLocks noChangeAspect="1"/>
            </p:cNvPicPr>
            <p:nvPr/>
          </p:nvPicPr>
          <p:blipFill rotWithShape="1">
            <a:blip r:embed="rId9">
              <a:extLst>
                <a:ext uri="{28A0092B-C50C-407E-A947-70E740481C1C}">
                  <a14:useLocalDpi xmlns:a14="http://schemas.microsoft.com/office/drawing/2010/main" val="0"/>
                </a:ext>
              </a:extLst>
            </a:blip>
            <a:srcRect l="-14987" t="-14987" r="-14987" b="-14987"/>
            <a:stretch/>
          </p:blipFill>
          <p:spPr>
            <a:xfrm>
              <a:off x="588263" y="4096916"/>
              <a:ext cx="360000" cy="360000"/>
            </a:xfrm>
            <a:prstGeom prst="ellipse">
              <a:avLst/>
            </a:prstGeom>
            <a:solidFill>
              <a:schemeClr val="bg1"/>
            </a:solidFill>
          </p:spPr>
        </p:pic>
        <p:sp>
          <p:nvSpPr>
            <p:cNvPr id="165" name="TextBox 164">
              <a:extLst>
                <a:ext uri="{FF2B5EF4-FFF2-40B4-BE49-F238E27FC236}">
                  <a16:creationId xmlns:a16="http://schemas.microsoft.com/office/drawing/2014/main" id="{0ABF0119-61BA-2DE3-3108-099C76BFFE07}"/>
                </a:ext>
                <a:ext uri="{C183D7F6-B498-43B3-948B-1728B52AA6E4}">
                  <adec:decorative xmlns:adec="http://schemas.microsoft.com/office/drawing/2017/decorative" val="0"/>
                </a:ext>
              </a:extLst>
            </p:cNvPr>
            <p:cNvSpPr txBox="1"/>
            <p:nvPr/>
          </p:nvSpPr>
          <p:spPr>
            <a:xfrm>
              <a:off x="1047214" y="4192278"/>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Whiteboard</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66" name="Group 165">
            <a:extLst>
              <a:ext uri="{FF2B5EF4-FFF2-40B4-BE49-F238E27FC236}">
                <a16:creationId xmlns:a16="http://schemas.microsoft.com/office/drawing/2014/main" id="{F7DB8CDD-F307-1F33-48C7-4C40862F89B5}"/>
              </a:ext>
            </a:extLst>
          </p:cNvPr>
          <p:cNvGrpSpPr/>
          <p:nvPr/>
        </p:nvGrpSpPr>
        <p:grpSpPr>
          <a:xfrm>
            <a:off x="4276273" y="5158847"/>
            <a:ext cx="2351135" cy="360000"/>
            <a:chOff x="588263" y="2177588"/>
            <a:chExt cx="2351135" cy="360000"/>
          </a:xfrm>
        </p:grpSpPr>
        <p:pic>
          <p:nvPicPr>
            <p:cNvPr id="167" name="Picture 166">
              <a:extLst>
                <a:ext uri="{FF2B5EF4-FFF2-40B4-BE49-F238E27FC236}">
                  <a16:creationId xmlns:a16="http://schemas.microsoft.com/office/drawing/2014/main" id="{617F6D9F-C5B9-332A-B7C1-3241671F20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263" y="2177588"/>
              <a:ext cx="360000" cy="360000"/>
            </a:xfrm>
            <a:prstGeom prst="ellipse">
              <a:avLst/>
            </a:prstGeom>
            <a:solidFill>
              <a:srgbClr val="FFFFFF"/>
            </a:solidFill>
          </p:spPr>
        </p:pic>
        <p:sp>
          <p:nvSpPr>
            <p:cNvPr id="168" name="TextBox 167">
              <a:extLst>
                <a:ext uri="{FF2B5EF4-FFF2-40B4-BE49-F238E27FC236}">
                  <a16:creationId xmlns:a16="http://schemas.microsoft.com/office/drawing/2014/main" id="{85AE14CA-30CA-B796-8DBE-8B7193968075}"/>
                </a:ext>
                <a:ext uri="{C183D7F6-B498-43B3-948B-1728B52AA6E4}">
                  <adec:decorative xmlns:adec="http://schemas.microsoft.com/office/drawing/2017/decorative" val="0"/>
                </a:ext>
              </a:extLst>
            </p:cNvPr>
            <p:cNvSpPr txBox="1"/>
            <p:nvPr/>
          </p:nvSpPr>
          <p:spPr>
            <a:xfrm>
              <a:off x="1047214" y="2272950"/>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PowerPoint</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69" name="Group 168">
            <a:extLst>
              <a:ext uri="{FF2B5EF4-FFF2-40B4-BE49-F238E27FC236}">
                <a16:creationId xmlns:a16="http://schemas.microsoft.com/office/drawing/2014/main" id="{D8494075-7975-4563-E7A4-6FB253A3AFCE}"/>
              </a:ext>
            </a:extLst>
          </p:cNvPr>
          <p:cNvGrpSpPr/>
          <p:nvPr/>
        </p:nvGrpSpPr>
        <p:grpSpPr>
          <a:xfrm>
            <a:off x="804187" y="5158847"/>
            <a:ext cx="2351135" cy="360000"/>
            <a:chOff x="588263" y="2657420"/>
            <a:chExt cx="2351135" cy="360000"/>
          </a:xfrm>
        </p:grpSpPr>
        <p:pic>
          <p:nvPicPr>
            <p:cNvPr id="170" name="Picture 169">
              <a:extLst>
                <a:ext uri="{FF2B5EF4-FFF2-40B4-BE49-F238E27FC236}">
                  <a16:creationId xmlns:a16="http://schemas.microsoft.com/office/drawing/2014/main" id="{37C35266-1B7E-4C23-3BA4-6B9B0BAC38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263" y="2657420"/>
              <a:ext cx="360000" cy="360000"/>
            </a:xfrm>
            <a:prstGeom prst="ellipse">
              <a:avLst/>
            </a:prstGeom>
            <a:solidFill>
              <a:srgbClr val="FFFFFF"/>
            </a:solidFill>
          </p:spPr>
        </p:pic>
        <p:sp>
          <p:nvSpPr>
            <p:cNvPr id="171" name="TextBox 170">
              <a:extLst>
                <a:ext uri="{FF2B5EF4-FFF2-40B4-BE49-F238E27FC236}">
                  <a16:creationId xmlns:a16="http://schemas.microsoft.com/office/drawing/2014/main" id="{D5C0D24B-0D90-69AF-AC76-0D6616C1D5CA}"/>
                </a:ext>
                <a:ext uri="{C183D7F6-B498-43B3-948B-1728B52AA6E4}">
                  <adec:decorative xmlns:adec="http://schemas.microsoft.com/office/drawing/2017/decorative" val="0"/>
                </a:ext>
              </a:extLst>
            </p:cNvPr>
            <p:cNvSpPr txBox="1"/>
            <p:nvPr/>
          </p:nvSpPr>
          <p:spPr>
            <a:xfrm>
              <a:off x="1047214" y="2752782"/>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Word</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172" name="Group 171">
            <a:extLst>
              <a:ext uri="{FF2B5EF4-FFF2-40B4-BE49-F238E27FC236}">
                <a16:creationId xmlns:a16="http://schemas.microsoft.com/office/drawing/2014/main" id="{78E4FA37-3E36-1FE9-2763-7DD3FC662EB5}"/>
              </a:ext>
            </a:extLst>
          </p:cNvPr>
          <p:cNvGrpSpPr/>
          <p:nvPr/>
        </p:nvGrpSpPr>
        <p:grpSpPr>
          <a:xfrm>
            <a:off x="7739914" y="5158847"/>
            <a:ext cx="2351135" cy="360000"/>
            <a:chOff x="588263" y="3617084"/>
            <a:chExt cx="2351135" cy="360000"/>
          </a:xfrm>
        </p:grpSpPr>
        <p:pic>
          <p:nvPicPr>
            <p:cNvPr id="173" name="Picture 172">
              <a:extLst>
                <a:ext uri="{FF2B5EF4-FFF2-40B4-BE49-F238E27FC236}">
                  <a16:creationId xmlns:a16="http://schemas.microsoft.com/office/drawing/2014/main" id="{B0554A2D-C763-950A-AE85-8C850AF5AA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174" name="TextBox 173">
              <a:extLst>
                <a:ext uri="{FF2B5EF4-FFF2-40B4-BE49-F238E27FC236}">
                  <a16:creationId xmlns:a16="http://schemas.microsoft.com/office/drawing/2014/main" id="{B873FE43-B59F-F677-27F3-AE5F40BCB5C3}"/>
                </a:ext>
                <a:ext uri="{C183D7F6-B498-43B3-948B-1728B52AA6E4}">
                  <adec:decorative xmlns:adec="http://schemas.microsoft.com/office/drawing/2017/decorative" val="0"/>
                </a:ext>
              </a:extLst>
            </p:cNvPr>
            <p:cNvSpPr txBox="1"/>
            <p:nvPr/>
          </p:nvSpPr>
          <p:spPr>
            <a:xfrm>
              <a:off x="1047214" y="3712446"/>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Teams</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sp>
        <p:nvSpPr>
          <p:cNvPr id="175" name="Text Placeholder 60">
            <a:extLst>
              <a:ext uri="{FF2B5EF4-FFF2-40B4-BE49-F238E27FC236}">
                <a16:creationId xmlns:a16="http://schemas.microsoft.com/office/drawing/2014/main" id="{DEA56A99-E969-B984-1A5E-91710DDE0DA9}"/>
              </a:ext>
            </a:extLst>
          </p:cNvPr>
          <p:cNvSpPr>
            <a:spLocks noGrp="1"/>
          </p:cNvSpPr>
          <p:nvPr>
            <p:ph type="body" sz="quarter" idx="38"/>
          </p:nvPr>
        </p:nvSpPr>
        <p:spPr>
          <a:xfrm>
            <a:off x="11417128" y="357645"/>
            <a:ext cx="127000" cy="125999"/>
          </a:xfrm>
          <a:solidFill>
            <a:srgbClr val="0078D4"/>
          </a:solidFill>
        </p:spPr>
        <p:txBody>
          <a:bodyPr/>
          <a:lstStyle/>
          <a:p>
            <a:endParaRPr lang="en-US"/>
          </a:p>
        </p:txBody>
      </p:sp>
      <p:sp>
        <p:nvSpPr>
          <p:cNvPr id="176" name="Text Placeholder 61">
            <a:extLst>
              <a:ext uri="{FF2B5EF4-FFF2-40B4-BE49-F238E27FC236}">
                <a16:creationId xmlns:a16="http://schemas.microsoft.com/office/drawing/2014/main" id="{0A29A53A-90D2-B47A-6F90-6A282C701EE0}"/>
              </a:ext>
            </a:extLst>
          </p:cNvPr>
          <p:cNvSpPr>
            <a:spLocks noGrp="1"/>
          </p:cNvSpPr>
          <p:nvPr>
            <p:ph type="body" sz="quarter" idx="39"/>
          </p:nvPr>
        </p:nvSpPr>
        <p:spPr>
          <a:xfrm>
            <a:off x="11588664" y="357645"/>
            <a:ext cx="127000" cy="125999"/>
          </a:xfrm>
        </p:spPr>
        <p:txBody>
          <a:bodyPr/>
          <a:lstStyle/>
          <a:p>
            <a:endParaRPr lang="en-US"/>
          </a:p>
        </p:txBody>
      </p:sp>
      <p:sp>
        <p:nvSpPr>
          <p:cNvPr id="177" name="Text Placeholder 62">
            <a:extLst>
              <a:ext uri="{FF2B5EF4-FFF2-40B4-BE49-F238E27FC236}">
                <a16:creationId xmlns:a16="http://schemas.microsoft.com/office/drawing/2014/main" id="{6D189834-2FCC-69C7-533B-A2F3C5AEC3E8}"/>
              </a:ext>
            </a:extLst>
          </p:cNvPr>
          <p:cNvSpPr>
            <a:spLocks noGrp="1"/>
          </p:cNvSpPr>
          <p:nvPr>
            <p:ph type="body" sz="quarter" idx="40"/>
          </p:nvPr>
        </p:nvSpPr>
        <p:spPr>
          <a:xfrm>
            <a:off x="11760200" y="357645"/>
            <a:ext cx="127000" cy="125999"/>
          </a:xfrm>
        </p:spPr>
        <p:txBody>
          <a:bodyPr/>
          <a:lstStyle/>
          <a:p>
            <a:endParaRPr lang="en-US"/>
          </a:p>
        </p:txBody>
      </p:sp>
      <p:pic>
        <p:nvPicPr>
          <p:cNvPr id="5" name="Picture 4">
            <a:extLst>
              <a:ext uri="{FF2B5EF4-FFF2-40B4-BE49-F238E27FC236}">
                <a16:creationId xmlns:a16="http://schemas.microsoft.com/office/drawing/2014/main" id="{B042C597-14C3-5881-D363-9254A305242C}"/>
              </a:ext>
            </a:extLst>
          </p:cNvPr>
          <p:cNvPicPr>
            <a:picLocks noChangeAspect="1"/>
          </p:cNvPicPr>
          <p:nvPr/>
        </p:nvPicPr>
        <p:blipFill rotWithShape="1">
          <a:blip r:embed="rId12">
            <a:extLst>
              <a:ext uri="{28A0092B-C50C-407E-A947-70E740481C1C}">
                <a14:useLocalDpi xmlns:a14="http://schemas.microsoft.com/office/drawing/2010/main" val="0"/>
              </a:ext>
            </a:extLst>
          </a:blip>
          <a:srcRect r="4624"/>
          <a:stretch/>
        </p:blipFill>
        <p:spPr>
          <a:xfrm>
            <a:off x="9800028" y="4918520"/>
            <a:ext cx="2391972" cy="1939479"/>
          </a:xfrm>
          <a:prstGeom prst="rect">
            <a:avLst/>
          </a:prstGeom>
        </p:spPr>
      </p:pic>
      <p:grpSp>
        <p:nvGrpSpPr>
          <p:cNvPr id="12" name="Group 11">
            <a:extLst>
              <a:ext uri="{FF2B5EF4-FFF2-40B4-BE49-F238E27FC236}">
                <a16:creationId xmlns:a16="http://schemas.microsoft.com/office/drawing/2014/main" id="{23A944A8-C62D-F849-E0BE-1C25C249CCD8}"/>
              </a:ext>
            </a:extLst>
          </p:cNvPr>
          <p:cNvGrpSpPr/>
          <p:nvPr/>
        </p:nvGrpSpPr>
        <p:grpSpPr>
          <a:xfrm>
            <a:off x="8868697" y="1127774"/>
            <a:ext cx="2011680" cy="216000"/>
            <a:chOff x="1194743" y="1140160"/>
            <a:chExt cx="2011680" cy="216000"/>
          </a:xfrm>
        </p:grpSpPr>
        <p:sp>
          <p:nvSpPr>
            <p:cNvPr id="13" name="Rectangle: Rounded Corners 6">
              <a:extLst>
                <a:ext uri="{FF2B5EF4-FFF2-40B4-BE49-F238E27FC236}">
                  <a16:creationId xmlns:a16="http://schemas.microsoft.com/office/drawing/2014/main" id="{BF448269-2C2E-704B-71ED-4B2EB0FCEEAC}"/>
                </a:ext>
                <a:ext uri="{C183D7F6-B498-43B3-948B-1728B52AA6E4}">
                  <adec:decorative xmlns:adec="http://schemas.microsoft.com/office/drawing/2017/decorative" val="1"/>
                </a:ext>
              </a:extLst>
            </p:cNvPr>
            <p:cNvSpPr/>
            <p:nvPr/>
          </p:nvSpPr>
          <p:spPr bwMode="auto">
            <a:xfrm>
              <a:off x="1194743" y="1140160"/>
              <a:ext cx="2011680"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Employee Experience </a:t>
              </a:r>
            </a:p>
          </p:txBody>
        </p:sp>
        <p:pic>
          <p:nvPicPr>
            <p:cNvPr id="14" name="Graphic 13">
              <a:extLst>
                <a:ext uri="{FF2B5EF4-FFF2-40B4-BE49-F238E27FC236}">
                  <a16:creationId xmlns:a16="http://schemas.microsoft.com/office/drawing/2014/main" id="{2ED8119A-795B-D996-E96E-117AE5A28B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1527" y="1176160"/>
              <a:ext cx="144000" cy="144000"/>
            </a:xfrm>
            <a:prstGeom prst="rect">
              <a:avLst/>
            </a:prstGeom>
          </p:spPr>
        </p:pic>
      </p:grpSp>
      <p:sp>
        <p:nvSpPr>
          <p:cNvPr id="3" name="Graphic 2">
            <a:hlinkClick r:id="rId13"/>
            <a:extLst>
              <a:ext uri="{FF2B5EF4-FFF2-40B4-BE49-F238E27FC236}">
                <a16:creationId xmlns:a16="http://schemas.microsoft.com/office/drawing/2014/main" id="{510815BA-0451-99AB-6570-745DAF280E83}"/>
              </a:ext>
            </a:extLst>
          </p:cNvPr>
          <p:cNvSpPr/>
          <p:nvPr/>
        </p:nvSpPr>
        <p:spPr>
          <a:xfrm>
            <a:off x="5451840" y="415804"/>
            <a:ext cx="228200" cy="202844"/>
          </a:xfrm>
          <a:custGeom>
            <a:avLst/>
            <a:gdLst>
              <a:gd name="connsiteX0" fmla="*/ 41203 w 228200"/>
              <a:gd name="connsiteY0" fmla="*/ 0 h 202844"/>
              <a:gd name="connsiteX1" fmla="*/ 186997 w 228200"/>
              <a:gd name="connsiteY1" fmla="*/ 0 h 202844"/>
              <a:gd name="connsiteX2" fmla="*/ 228137 w 228200"/>
              <a:gd name="connsiteY2" fmla="*/ 38870 h 202844"/>
              <a:gd name="connsiteX3" fmla="*/ 228200 w 228200"/>
              <a:gd name="connsiteY3" fmla="*/ 41203 h 202844"/>
              <a:gd name="connsiteX4" fmla="*/ 228200 w 228200"/>
              <a:gd name="connsiteY4" fmla="*/ 161642 h 202844"/>
              <a:gd name="connsiteX5" fmla="*/ 189330 w 228200"/>
              <a:gd name="connsiteY5" fmla="*/ 202781 h 202844"/>
              <a:gd name="connsiteX6" fmla="*/ 186997 w 228200"/>
              <a:gd name="connsiteY6" fmla="*/ 202845 h 202844"/>
              <a:gd name="connsiteX7" fmla="*/ 41203 w 228200"/>
              <a:gd name="connsiteY7" fmla="*/ 202845 h 202844"/>
              <a:gd name="connsiteX8" fmla="*/ 63 w 228200"/>
              <a:gd name="connsiteY8" fmla="*/ 163975 h 202844"/>
              <a:gd name="connsiteX9" fmla="*/ 0 w 228200"/>
              <a:gd name="connsiteY9" fmla="*/ 161642 h 202844"/>
              <a:gd name="connsiteX10" fmla="*/ 0 w 228200"/>
              <a:gd name="connsiteY10" fmla="*/ 41203 h 202844"/>
              <a:gd name="connsiteX11" fmla="*/ 38870 w 228200"/>
              <a:gd name="connsiteY11" fmla="*/ 63 h 202844"/>
              <a:gd name="connsiteX12" fmla="*/ 41203 w 228200"/>
              <a:gd name="connsiteY12" fmla="*/ 0 h 202844"/>
              <a:gd name="connsiteX13" fmla="*/ 186997 w 228200"/>
              <a:gd name="connsiteY13" fmla="*/ 0 h 202844"/>
              <a:gd name="connsiteX14" fmla="*/ 41203 w 228200"/>
              <a:gd name="connsiteY14" fmla="*/ 0 h 202844"/>
              <a:gd name="connsiteX15" fmla="*/ 89416 w 228200"/>
              <a:gd name="connsiteY15" fmla="*/ 70805 h 202844"/>
              <a:gd name="connsiteX16" fmla="*/ 88745 w 228200"/>
              <a:gd name="connsiteY16" fmla="*/ 73658 h 202844"/>
              <a:gd name="connsiteX17" fmla="*/ 88745 w 228200"/>
              <a:gd name="connsiteY17" fmla="*/ 129212 h 202844"/>
              <a:gd name="connsiteX18" fmla="*/ 95083 w 228200"/>
              <a:gd name="connsiteY18" fmla="*/ 135551 h 202844"/>
              <a:gd name="connsiteX19" fmla="*/ 97923 w 228200"/>
              <a:gd name="connsiteY19" fmla="*/ 134879 h 202844"/>
              <a:gd name="connsiteX20" fmla="*/ 153477 w 228200"/>
              <a:gd name="connsiteY20" fmla="*/ 107115 h 202844"/>
              <a:gd name="connsiteX21" fmla="*/ 156324 w 228200"/>
              <a:gd name="connsiteY21" fmla="*/ 98614 h 202844"/>
              <a:gd name="connsiteX22" fmla="*/ 153477 w 228200"/>
              <a:gd name="connsiteY22" fmla="*/ 95768 h 202844"/>
              <a:gd name="connsiteX23" fmla="*/ 97923 w 228200"/>
              <a:gd name="connsiteY23" fmla="*/ 67991 h 202844"/>
              <a:gd name="connsiteX24" fmla="*/ 89416 w 228200"/>
              <a:gd name="connsiteY24" fmla="*/ 70818 h 2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200" h="202844">
                <a:moveTo>
                  <a:pt x="41203" y="0"/>
                </a:moveTo>
                <a:lnTo>
                  <a:pt x="186997" y="0"/>
                </a:lnTo>
                <a:cubicBezTo>
                  <a:pt x="208848" y="-1"/>
                  <a:pt x="226900" y="17055"/>
                  <a:pt x="228137" y="38870"/>
                </a:cubicBezTo>
                <a:lnTo>
                  <a:pt x="228200" y="41203"/>
                </a:lnTo>
                <a:lnTo>
                  <a:pt x="228200" y="161642"/>
                </a:lnTo>
                <a:cubicBezTo>
                  <a:pt x="228202" y="183492"/>
                  <a:pt x="211146" y="201544"/>
                  <a:pt x="189330" y="202781"/>
                </a:cubicBezTo>
                <a:lnTo>
                  <a:pt x="186997" y="202845"/>
                </a:lnTo>
                <a:lnTo>
                  <a:pt x="41203" y="202845"/>
                </a:lnTo>
                <a:cubicBezTo>
                  <a:pt x="19352" y="202846"/>
                  <a:pt x="1300" y="185791"/>
                  <a:pt x="63" y="163975"/>
                </a:cubicBezTo>
                <a:lnTo>
                  <a:pt x="0" y="161642"/>
                </a:lnTo>
                <a:lnTo>
                  <a:pt x="0" y="41203"/>
                </a:lnTo>
                <a:cubicBezTo>
                  <a:pt x="-1" y="19352"/>
                  <a:pt x="17055" y="1300"/>
                  <a:pt x="38870" y="63"/>
                </a:cubicBezTo>
                <a:lnTo>
                  <a:pt x="41203" y="0"/>
                </a:lnTo>
                <a:lnTo>
                  <a:pt x="186997" y="0"/>
                </a:lnTo>
                <a:lnTo>
                  <a:pt x="41203" y="0"/>
                </a:lnTo>
                <a:close/>
                <a:moveTo>
                  <a:pt x="89416" y="70805"/>
                </a:moveTo>
                <a:cubicBezTo>
                  <a:pt x="88973" y="71691"/>
                  <a:pt x="88743" y="72668"/>
                  <a:pt x="88745" y="73658"/>
                </a:cubicBezTo>
                <a:lnTo>
                  <a:pt x="88745" y="129212"/>
                </a:lnTo>
                <a:cubicBezTo>
                  <a:pt x="88745" y="132712"/>
                  <a:pt x="91583" y="135551"/>
                  <a:pt x="95083" y="135551"/>
                </a:cubicBezTo>
                <a:cubicBezTo>
                  <a:pt x="96070" y="135551"/>
                  <a:pt x="97042" y="135320"/>
                  <a:pt x="97923" y="134879"/>
                </a:cubicBezTo>
                <a:lnTo>
                  <a:pt x="153477" y="107115"/>
                </a:lnTo>
                <a:cubicBezTo>
                  <a:pt x="156610" y="105553"/>
                  <a:pt x="157884" y="101747"/>
                  <a:pt x="156324" y="98614"/>
                </a:cubicBezTo>
                <a:cubicBezTo>
                  <a:pt x="155709" y="97381"/>
                  <a:pt x="154710" y="96383"/>
                  <a:pt x="153477" y="95768"/>
                </a:cubicBezTo>
                <a:lnTo>
                  <a:pt x="97923" y="67991"/>
                </a:lnTo>
                <a:cubicBezTo>
                  <a:pt x="94793" y="66423"/>
                  <a:pt x="90985" y="67689"/>
                  <a:pt x="89416" y="70818"/>
                </a:cubicBezTo>
                <a:close/>
              </a:path>
            </a:pathLst>
          </a:custGeom>
          <a:gradFill>
            <a:gsLst>
              <a:gs pos="73000">
                <a:srgbClr val="0078D4"/>
              </a:gs>
              <a:gs pos="12000">
                <a:srgbClr val="C03BC4"/>
              </a:gs>
            </a:gsLst>
            <a:path path="circle">
              <a:fillToRect l="100000" t="100000"/>
            </a:path>
          </a:gradFill>
          <a:ln w="12303" cap="flat">
            <a:noFill/>
            <a:prstDash val="solid"/>
            <a:miter/>
          </a:ln>
          <a:effectLst>
            <a:outerShdw blurRad="63500" dist="63500" dir="3000000" algn="tl" rotWithShape="0">
              <a:srgbClr val="454142">
                <a:alpha val="15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633605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1AC773-217D-B93C-625F-27C5502E4032}"/>
              </a:ext>
            </a:extLst>
          </p:cNvPr>
          <p:cNvSpPr>
            <a:spLocks noGrp="1"/>
          </p:cNvSpPr>
          <p:nvPr>
            <p:ph type="title"/>
          </p:nvPr>
        </p:nvSpPr>
        <p:spPr>
          <a:xfrm>
            <a:off x="584200" y="387350"/>
            <a:ext cx="5672138" cy="263149"/>
          </a:xfrm>
        </p:spPr>
        <p:txBody>
          <a:bodyPr/>
          <a:lstStyle/>
          <a:p>
            <a:r>
              <a:rPr lang="en-US">
                <a:solidFill>
                  <a:srgbClr val="0078D4"/>
                </a:solidFill>
              </a:rPr>
              <a:t>Information Technology | </a:t>
            </a:r>
            <a:r>
              <a:rPr lang="en-US"/>
              <a:t>Procure new IT solution</a:t>
            </a:r>
          </a:p>
        </p:txBody>
      </p:sp>
      <p:sp>
        <p:nvSpPr>
          <p:cNvPr id="51" name="Text Placeholder 50">
            <a:extLst>
              <a:ext uri="{FF2B5EF4-FFF2-40B4-BE49-F238E27FC236}">
                <a16:creationId xmlns:a16="http://schemas.microsoft.com/office/drawing/2014/main" id="{612B24D7-0E30-A09D-A247-91B947D795D9}"/>
              </a:ext>
            </a:extLst>
          </p:cNvPr>
          <p:cNvSpPr>
            <a:spLocks noGrp="1"/>
          </p:cNvSpPr>
          <p:nvPr>
            <p:ph type="body" sz="quarter" idx="10"/>
          </p:nvPr>
        </p:nvSpPr>
        <p:spPr>
          <a:xfrm>
            <a:off x="570453" y="6490609"/>
            <a:ext cx="9597418" cy="215444"/>
          </a:xfrm>
        </p:spPr>
        <p:txBody>
          <a:bodyPr/>
          <a:lstStyle/>
          <a:p>
            <a:r>
              <a:rPr lang="en-US" baseline="30000"/>
              <a:t>1</a:t>
            </a:r>
            <a:r>
              <a:rPr lang="en-US"/>
              <a:t>Access Copilot at </a:t>
            </a:r>
            <a:r>
              <a:rPr lang="en-US" err="1"/>
              <a:t>Copilot.Microsoft.com</a:t>
            </a:r>
            <a:r>
              <a:rPr lang="en-US"/>
              <a:t>, from the Windows taskbar or Edge browser, or in the Copilot app in Teams, and set toggle to “Work”.</a:t>
            </a:r>
          </a:p>
          <a:p>
            <a:r>
              <a:rPr lang="en-US" baseline="30000"/>
              <a:t>2</a:t>
            </a:r>
            <a:r>
              <a:rPr lang="en-US"/>
              <a:t>Access Copilot at </a:t>
            </a:r>
            <a:r>
              <a:rPr lang="en-US" err="1"/>
              <a:t>Copilot.Microsoft.com</a:t>
            </a:r>
            <a:r>
              <a:rPr lang="en-US"/>
              <a:t> or from the Windows taskbar or Edge browser and set toggle to “Web”.</a:t>
            </a:r>
          </a:p>
        </p:txBody>
      </p:sp>
      <p:sp>
        <p:nvSpPr>
          <p:cNvPr id="6" name="Text Placeholder 5">
            <a:extLst>
              <a:ext uri="{FF2B5EF4-FFF2-40B4-BE49-F238E27FC236}">
                <a16:creationId xmlns:a16="http://schemas.microsoft.com/office/drawing/2014/main" id="{D66E64E6-DACB-9E61-4FB5-2DF95508666A}"/>
              </a:ext>
            </a:extLst>
          </p:cNvPr>
          <p:cNvSpPr>
            <a:spLocks noGrp="1"/>
          </p:cNvSpPr>
          <p:nvPr>
            <p:ph type="body" sz="quarter" idx="11"/>
          </p:nvPr>
        </p:nvSpPr>
        <p:spPr>
          <a:xfrm>
            <a:off x="584200" y="1593881"/>
            <a:ext cx="2808000" cy="345600"/>
          </a:xfrm>
        </p:spPr>
        <p:txBody>
          <a:bodyPr/>
          <a:lstStyle/>
          <a:p>
            <a:r>
              <a:rPr lang="en-US" noProof="0"/>
              <a:t>1. Gather business requirements  </a:t>
            </a:r>
          </a:p>
        </p:txBody>
      </p:sp>
      <p:sp>
        <p:nvSpPr>
          <p:cNvPr id="7" name="Text Placeholder 6">
            <a:extLst>
              <a:ext uri="{FF2B5EF4-FFF2-40B4-BE49-F238E27FC236}">
                <a16:creationId xmlns:a16="http://schemas.microsoft.com/office/drawing/2014/main" id="{EA62AF6B-8392-19D6-4008-8B9EDDD439E9}"/>
              </a:ext>
            </a:extLst>
          </p:cNvPr>
          <p:cNvSpPr>
            <a:spLocks noGrp="1"/>
          </p:cNvSpPr>
          <p:nvPr>
            <p:ph type="body" sz="quarter" idx="12"/>
          </p:nvPr>
        </p:nvSpPr>
        <p:spPr>
          <a:xfrm>
            <a:off x="584200" y="4052218"/>
            <a:ext cx="2808000" cy="345600"/>
          </a:xfrm>
        </p:spPr>
        <p:txBody>
          <a:bodyPr/>
          <a:lstStyle/>
          <a:p>
            <a:pPr>
              <a:lnSpc>
                <a:spcPct val="90000"/>
              </a:lnSpc>
              <a:spcBef>
                <a:spcPts val="0"/>
              </a:spcBef>
            </a:pPr>
            <a:r>
              <a:rPr lang="en-US" sz="1100" noProof="0"/>
              <a:t>6. Create and Send </a:t>
            </a:r>
            <a:br>
              <a:rPr lang="en-US" sz="1100" noProof="0"/>
            </a:br>
            <a:r>
              <a:rPr lang="en-US" sz="1100" noProof="0"/>
              <a:t>Launch Communication</a:t>
            </a:r>
          </a:p>
        </p:txBody>
      </p:sp>
      <p:sp>
        <p:nvSpPr>
          <p:cNvPr id="8" name="Text Placeholder 7">
            <a:extLst>
              <a:ext uri="{FF2B5EF4-FFF2-40B4-BE49-F238E27FC236}">
                <a16:creationId xmlns:a16="http://schemas.microsoft.com/office/drawing/2014/main" id="{8B43261E-C01B-AAF7-FB79-BCB449EDE012}"/>
              </a:ext>
            </a:extLst>
          </p:cNvPr>
          <p:cNvSpPr>
            <a:spLocks noGrp="1"/>
          </p:cNvSpPr>
          <p:nvPr>
            <p:ph type="body" sz="quarter" idx="13"/>
          </p:nvPr>
        </p:nvSpPr>
        <p:spPr>
          <a:xfrm>
            <a:off x="4047840" y="1593881"/>
            <a:ext cx="2808000" cy="345600"/>
          </a:xfrm>
        </p:spPr>
        <p:txBody>
          <a:bodyPr/>
          <a:lstStyle/>
          <a:p>
            <a:r>
              <a:rPr lang="en-US" noProof="0"/>
              <a:t>2. Research solutions</a:t>
            </a:r>
          </a:p>
        </p:txBody>
      </p:sp>
      <p:sp>
        <p:nvSpPr>
          <p:cNvPr id="9" name="Text Placeholder 8">
            <a:extLst>
              <a:ext uri="{FF2B5EF4-FFF2-40B4-BE49-F238E27FC236}">
                <a16:creationId xmlns:a16="http://schemas.microsoft.com/office/drawing/2014/main" id="{5D07F03A-7B5E-43DB-6297-704D97B841E9}"/>
              </a:ext>
            </a:extLst>
          </p:cNvPr>
          <p:cNvSpPr>
            <a:spLocks noGrp="1"/>
          </p:cNvSpPr>
          <p:nvPr>
            <p:ph type="body" sz="quarter" idx="14"/>
          </p:nvPr>
        </p:nvSpPr>
        <p:spPr>
          <a:xfrm>
            <a:off x="4047840" y="4052218"/>
            <a:ext cx="2808000" cy="345600"/>
          </a:xfrm>
        </p:spPr>
        <p:txBody>
          <a:bodyPr/>
          <a:lstStyle/>
          <a:p>
            <a:r>
              <a:rPr lang="en-US" noProof="0"/>
              <a:t>5. Summarize weekly status meeting</a:t>
            </a:r>
          </a:p>
        </p:txBody>
      </p:sp>
      <p:sp>
        <p:nvSpPr>
          <p:cNvPr id="10" name="Text Placeholder 9">
            <a:extLst>
              <a:ext uri="{FF2B5EF4-FFF2-40B4-BE49-F238E27FC236}">
                <a16:creationId xmlns:a16="http://schemas.microsoft.com/office/drawing/2014/main" id="{5DB7B1D6-90AA-812D-38AC-4FC308D82589}"/>
              </a:ext>
            </a:extLst>
          </p:cNvPr>
          <p:cNvSpPr>
            <a:spLocks noGrp="1"/>
          </p:cNvSpPr>
          <p:nvPr>
            <p:ph type="body" sz="quarter" idx="15"/>
          </p:nvPr>
        </p:nvSpPr>
        <p:spPr>
          <a:xfrm>
            <a:off x="7511481" y="1593881"/>
            <a:ext cx="2808000" cy="345600"/>
          </a:xfrm>
        </p:spPr>
        <p:txBody>
          <a:bodyPr/>
          <a:lstStyle/>
          <a:p>
            <a:r>
              <a:rPr lang="en-US" noProof="0"/>
              <a:t>3. Create a build vs. buy </a:t>
            </a:r>
            <a:r>
              <a:rPr lang="en-US" noProof="0" err="1"/>
              <a:t>snalysis</a:t>
            </a:r>
            <a:endParaRPr lang="en-US"/>
          </a:p>
        </p:txBody>
      </p:sp>
      <p:sp>
        <p:nvSpPr>
          <p:cNvPr id="11" name="Text Placeholder 10">
            <a:extLst>
              <a:ext uri="{FF2B5EF4-FFF2-40B4-BE49-F238E27FC236}">
                <a16:creationId xmlns:a16="http://schemas.microsoft.com/office/drawing/2014/main" id="{159A6375-D732-AEEC-8F08-CB20AB56EF1E}"/>
              </a:ext>
            </a:extLst>
          </p:cNvPr>
          <p:cNvSpPr>
            <a:spLocks noGrp="1"/>
          </p:cNvSpPr>
          <p:nvPr>
            <p:ph type="body" sz="quarter" idx="16"/>
          </p:nvPr>
        </p:nvSpPr>
        <p:spPr>
          <a:xfrm>
            <a:off x="7511481" y="4052218"/>
            <a:ext cx="2808000" cy="345600"/>
          </a:xfrm>
        </p:spPr>
        <p:txBody>
          <a:bodyPr/>
          <a:lstStyle/>
          <a:p>
            <a:r>
              <a:rPr lang="en-US" noProof="0"/>
              <a:t>4. Create Solution RFP</a:t>
            </a:r>
          </a:p>
        </p:txBody>
      </p:sp>
      <p:sp>
        <p:nvSpPr>
          <p:cNvPr id="186" name="Text Placeholder 185">
            <a:extLst>
              <a:ext uri="{FF2B5EF4-FFF2-40B4-BE49-F238E27FC236}">
                <a16:creationId xmlns:a16="http://schemas.microsoft.com/office/drawing/2014/main" id="{8B5C2D03-DCAF-3A2F-F520-91089D02E4FD}"/>
              </a:ext>
            </a:extLst>
          </p:cNvPr>
          <p:cNvSpPr>
            <a:spLocks noGrp="1"/>
          </p:cNvSpPr>
          <p:nvPr>
            <p:ph type="body" sz="quarter" idx="17"/>
          </p:nvPr>
        </p:nvSpPr>
        <p:spPr>
          <a:xfrm>
            <a:off x="6519107" y="521099"/>
            <a:ext cx="3599821" cy="169277"/>
          </a:xfrm>
        </p:spPr>
        <p:txBody>
          <a:bodyPr/>
          <a:lstStyle/>
          <a:p>
            <a:r>
              <a:rPr lang="en-US"/>
              <a:t>Copilot for Microsoft 365</a:t>
            </a:r>
            <a:endParaRPr lang="en-US" noProof="0"/>
          </a:p>
        </p:txBody>
      </p:sp>
      <p:sp>
        <p:nvSpPr>
          <p:cNvPr id="52" name="Text Placeholder 51">
            <a:extLst>
              <a:ext uri="{FF2B5EF4-FFF2-40B4-BE49-F238E27FC236}">
                <a16:creationId xmlns:a16="http://schemas.microsoft.com/office/drawing/2014/main" id="{02551955-C8C0-74D4-6CB1-D59D9CC0899D}"/>
              </a:ext>
            </a:extLst>
          </p:cNvPr>
          <p:cNvSpPr>
            <a:spLocks noGrp="1"/>
          </p:cNvSpPr>
          <p:nvPr>
            <p:ph type="body" sz="quarter" idx="18"/>
          </p:nvPr>
        </p:nvSpPr>
        <p:spPr>
          <a:xfrm>
            <a:off x="584200" y="2032188"/>
            <a:ext cx="2808000" cy="626701"/>
          </a:xfrm>
        </p:spPr>
        <p:txBody>
          <a:bodyPr/>
          <a:lstStyle/>
          <a:p>
            <a:r>
              <a:rPr lang="en-US" noProof="0"/>
              <a:t>Use Microsoft Copilot to aggregate multiple threads of conversations and create a holistic view of all essential business requirements for the new solution. </a:t>
            </a:r>
          </a:p>
        </p:txBody>
      </p:sp>
      <p:sp>
        <p:nvSpPr>
          <p:cNvPr id="53" name="Text Placeholder 52">
            <a:extLst>
              <a:ext uri="{FF2B5EF4-FFF2-40B4-BE49-F238E27FC236}">
                <a16:creationId xmlns:a16="http://schemas.microsoft.com/office/drawing/2014/main" id="{38BB4F05-9674-7109-EBD0-76BCD3950AB2}"/>
              </a:ext>
            </a:extLst>
          </p:cNvPr>
          <p:cNvSpPr>
            <a:spLocks noGrp="1"/>
          </p:cNvSpPr>
          <p:nvPr>
            <p:ph type="body" sz="quarter" idx="19"/>
          </p:nvPr>
        </p:nvSpPr>
        <p:spPr>
          <a:xfrm>
            <a:off x="4047840" y="2032188"/>
            <a:ext cx="2808000" cy="626701"/>
          </a:xfrm>
        </p:spPr>
        <p:txBody>
          <a:bodyPr/>
          <a:lstStyle/>
          <a:p>
            <a:r>
              <a:rPr lang="en-US" noProof="0"/>
              <a:t>Quickly identify and summarize existing solutions </a:t>
            </a:r>
            <a:br>
              <a:rPr lang="en-US" noProof="0"/>
            </a:br>
            <a:r>
              <a:rPr lang="en-US" noProof="0"/>
              <a:t>in market using Copilot. </a:t>
            </a:r>
          </a:p>
        </p:txBody>
      </p:sp>
      <p:sp>
        <p:nvSpPr>
          <p:cNvPr id="54" name="Text Placeholder 53">
            <a:extLst>
              <a:ext uri="{FF2B5EF4-FFF2-40B4-BE49-F238E27FC236}">
                <a16:creationId xmlns:a16="http://schemas.microsoft.com/office/drawing/2014/main" id="{036E8EB8-A948-4E5C-133C-9C9BB86E0B31}"/>
              </a:ext>
            </a:extLst>
          </p:cNvPr>
          <p:cNvSpPr>
            <a:spLocks noGrp="1"/>
          </p:cNvSpPr>
          <p:nvPr>
            <p:ph type="body" sz="quarter" idx="20"/>
          </p:nvPr>
        </p:nvSpPr>
        <p:spPr>
          <a:xfrm>
            <a:off x="7511481" y="2032188"/>
            <a:ext cx="2808000" cy="626701"/>
          </a:xfrm>
        </p:spPr>
        <p:txBody>
          <a:bodyPr/>
          <a:lstStyle/>
          <a:p>
            <a:r>
              <a:rPr lang="en-US" noProof="0"/>
              <a:t>Use Copilot in Excel to organize quotes from </a:t>
            </a:r>
            <a:br>
              <a:rPr lang="en-US" noProof="0"/>
            </a:br>
            <a:r>
              <a:rPr lang="en-US" noProof="0"/>
              <a:t>vendors and build a variance analysis.</a:t>
            </a:r>
          </a:p>
        </p:txBody>
      </p:sp>
      <p:sp>
        <p:nvSpPr>
          <p:cNvPr id="55" name="Text Placeholder 54">
            <a:extLst>
              <a:ext uri="{FF2B5EF4-FFF2-40B4-BE49-F238E27FC236}">
                <a16:creationId xmlns:a16="http://schemas.microsoft.com/office/drawing/2014/main" id="{DBFFE9E3-5C94-1246-D368-43AB7A72EE7A}"/>
              </a:ext>
            </a:extLst>
          </p:cNvPr>
          <p:cNvSpPr>
            <a:spLocks noGrp="1"/>
          </p:cNvSpPr>
          <p:nvPr>
            <p:ph type="body" sz="quarter" idx="21"/>
          </p:nvPr>
        </p:nvSpPr>
        <p:spPr>
          <a:xfrm>
            <a:off x="584200" y="3208260"/>
            <a:ext cx="2808000" cy="626701"/>
          </a:xfrm>
        </p:spPr>
        <p:txBody>
          <a:bodyPr/>
          <a:lstStyle/>
          <a:p>
            <a:r>
              <a:rPr lang="en-US" noProof="0"/>
              <a:t>Be present during the meeting by relying on Copilot in Teams for transcription and summary.</a:t>
            </a:r>
          </a:p>
        </p:txBody>
      </p:sp>
      <p:sp>
        <p:nvSpPr>
          <p:cNvPr id="56" name="Text Placeholder 55">
            <a:extLst>
              <a:ext uri="{FF2B5EF4-FFF2-40B4-BE49-F238E27FC236}">
                <a16:creationId xmlns:a16="http://schemas.microsoft.com/office/drawing/2014/main" id="{571FFCF8-E9FA-EEA2-2200-E51F9F095651}"/>
              </a:ext>
            </a:extLst>
          </p:cNvPr>
          <p:cNvSpPr>
            <a:spLocks noGrp="1"/>
          </p:cNvSpPr>
          <p:nvPr>
            <p:ph type="body" sz="quarter" idx="22"/>
          </p:nvPr>
        </p:nvSpPr>
        <p:spPr>
          <a:xfrm>
            <a:off x="584200" y="5641938"/>
            <a:ext cx="2808000" cy="626701"/>
          </a:xfrm>
        </p:spPr>
        <p:txBody>
          <a:bodyPr/>
          <a:lstStyle/>
          <a:p>
            <a:r>
              <a:rPr lang="en-US" noProof="0"/>
              <a:t>Use Copilot to review your email to ensure that is clear, concise, and impactful.</a:t>
            </a:r>
          </a:p>
        </p:txBody>
      </p:sp>
      <p:sp>
        <p:nvSpPr>
          <p:cNvPr id="57" name="Text Placeholder 56">
            <a:extLst>
              <a:ext uri="{FF2B5EF4-FFF2-40B4-BE49-F238E27FC236}">
                <a16:creationId xmlns:a16="http://schemas.microsoft.com/office/drawing/2014/main" id="{0D51820D-26DB-09FC-D703-51BF5607CDD6}"/>
              </a:ext>
            </a:extLst>
          </p:cNvPr>
          <p:cNvSpPr>
            <a:spLocks noGrp="1"/>
          </p:cNvSpPr>
          <p:nvPr>
            <p:ph type="body" sz="quarter" idx="23"/>
          </p:nvPr>
        </p:nvSpPr>
        <p:spPr>
          <a:xfrm>
            <a:off x="4047840" y="3208260"/>
            <a:ext cx="2808000" cy="626701"/>
          </a:xfrm>
        </p:spPr>
        <p:txBody>
          <a:bodyPr/>
          <a:lstStyle/>
          <a:p>
            <a:r>
              <a:rPr lang="en-US" noProof="0"/>
              <a:t>Save time and increase accuracy by asking </a:t>
            </a:r>
            <a:br>
              <a:rPr lang="en-US" noProof="0"/>
            </a:br>
            <a:r>
              <a:rPr lang="en-US" noProof="0"/>
              <a:t>Copilot to prepare a summary of information gathered from multiple sources.</a:t>
            </a:r>
          </a:p>
        </p:txBody>
      </p:sp>
      <p:sp>
        <p:nvSpPr>
          <p:cNvPr id="58" name="Text Placeholder 57">
            <a:extLst>
              <a:ext uri="{FF2B5EF4-FFF2-40B4-BE49-F238E27FC236}">
                <a16:creationId xmlns:a16="http://schemas.microsoft.com/office/drawing/2014/main" id="{4CD3F426-3268-BE2E-170A-80BF08AA266B}"/>
              </a:ext>
            </a:extLst>
          </p:cNvPr>
          <p:cNvSpPr>
            <a:spLocks noGrp="1"/>
          </p:cNvSpPr>
          <p:nvPr>
            <p:ph type="body" sz="quarter" idx="24"/>
          </p:nvPr>
        </p:nvSpPr>
        <p:spPr>
          <a:xfrm>
            <a:off x="4047840" y="5641938"/>
            <a:ext cx="2808000" cy="626701"/>
          </a:xfrm>
        </p:spPr>
        <p:txBody>
          <a:bodyPr/>
          <a:lstStyle/>
          <a:p>
            <a:r>
              <a:rPr lang="en-US" noProof="0"/>
              <a:t>During the meeting you can ask Copilot for suggestions on questions to ask or next steps to discuss to keep the conversation on track.</a:t>
            </a:r>
          </a:p>
        </p:txBody>
      </p:sp>
      <p:sp>
        <p:nvSpPr>
          <p:cNvPr id="59" name="Text Placeholder 58">
            <a:extLst>
              <a:ext uri="{FF2B5EF4-FFF2-40B4-BE49-F238E27FC236}">
                <a16:creationId xmlns:a16="http://schemas.microsoft.com/office/drawing/2014/main" id="{273E9074-80E0-237A-7E45-2DDE0684C2CF}"/>
              </a:ext>
            </a:extLst>
          </p:cNvPr>
          <p:cNvSpPr>
            <a:spLocks noGrp="1"/>
          </p:cNvSpPr>
          <p:nvPr>
            <p:ph type="body" sz="quarter" idx="25"/>
          </p:nvPr>
        </p:nvSpPr>
        <p:spPr>
          <a:xfrm>
            <a:off x="7511481" y="3208260"/>
            <a:ext cx="2808000" cy="626701"/>
          </a:xfrm>
        </p:spPr>
        <p:txBody>
          <a:bodyPr/>
          <a:lstStyle/>
          <a:p>
            <a:r>
              <a:rPr lang="en-US" noProof="0"/>
              <a:t>Analyze quotes and data and build </a:t>
            </a:r>
            <a:br>
              <a:rPr lang="en-US" noProof="0"/>
            </a:br>
            <a:r>
              <a:rPr lang="en-US" noProof="0"/>
              <a:t>a variance analysis.</a:t>
            </a:r>
            <a:endParaRPr lang="en-IN" noProof="0"/>
          </a:p>
        </p:txBody>
      </p:sp>
      <p:sp>
        <p:nvSpPr>
          <p:cNvPr id="60" name="Text Placeholder 59">
            <a:extLst>
              <a:ext uri="{FF2B5EF4-FFF2-40B4-BE49-F238E27FC236}">
                <a16:creationId xmlns:a16="http://schemas.microsoft.com/office/drawing/2014/main" id="{DD7407E7-74DF-8965-A80C-98D9045C5AAD}"/>
              </a:ext>
            </a:extLst>
          </p:cNvPr>
          <p:cNvSpPr>
            <a:spLocks noGrp="1"/>
          </p:cNvSpPr>
          <p:nvPr>
            <p:ph type="body" sz="quarter" idx="26"/>
          </p:nvPr>
        </p:nvSpPr>
        <p:spPr>
          <a:xfrm>
            <a:off x="7511481" y="5641938"/>
            <a:ext cx="2808000" cy="626701"/>
          </a:xfrm>
        </p:spPr>
        <p:txBody>
          <a:bodyPr/>
          <a:lstStyle/>
          <a:p>
            <a:r>
              <a:rPr lang="en-US" noProof="0"/>
              <a:t>Document and socialize the RFP to ensure </a:t>
            </a:r>
            <a:br>
              <a:rPr lang="en-US" noProof="0"/>
            </a:br>
            <a:r>
              <a:rPr lang="en-US" noProof="0"/>
              <a:t>all business requirements are being met, and </a:t>
            </a:r>
            <a:br>
              <a:rPr lang="en-US" noProof="0"/>
            </a:br>
            <a:r>
              <a:rPr lang="en-US" noProof="0"/>
              <a:t>all necessary approvals have been received.  </a:t>
            </a:r>
          </a:p>
        </p:txBody>
      </p:sp>
      <p:sp>
        <p:nvSpPr>
          <p:cNvPr id="61" name="Text Placeholder 60">
            <a:extLst>
              <a:ext uri="{FF2B5EF4-FFF2-40B4-BE49-F238E27FC236}">
                <a16:creationId xmlns:a16="http://schemas.microsoft.com/office/drawing/2014/main" id="{1421A428-A0EB-0B5A-CB0F-2DCC892AB2A0}"/>
              </a:ext>
            </a:extLst>
          </p:cNvPr>
          <p:cNvSpPr>
            <a:spLocks noGrp="1"/>
          </p:cNvSpPr>
          <p:nvPr>
            <p:ph type="body" sz="quarter" idx="27"/>
          </p:nvPr>
        </p:nvSpPr>
        <p:spPr>
          <a:xfrm>
            <a:off x="584200" y="4488366"/>
            <a:ext cx="2808000" cy="626701"/>
          </a:xfrm>
        </p:spPr>
        <p:txBody>
          <a:bodyPr/>
          <a:lstStyle/>
          <a:p>
            <a:r>
              <a:rPr lang="en-US" noProof="0"/>
              <a:t>Use Copilot in Outlook to easily draft an email announcing the new solution and thank contributors. </a:t>
            </a:r>
          </a:p>
        </p:txBody>
      </p:sp>
      <p:sp>
        <p:nvSpPr>
          <p:cNvPr id="62" name="Text Placeholder 61">
            <a:extLst>
              <a:ext uri="{FF2B5EF4-FFF2-40B4-BE49-F238E27FC236}">
                <a16:creationId xmlns:a16="http://schemas.microsoft.com/office/drawing/2014/main" id="{6C5F9089-2DA5-84D4-483C-CAC21B2513B1}"/>
              </a:ext>
            </a:extLst>
          </p:cNvPr>
          <p:cNvSpPr>
            <a:spLocks noGrp="1"/>
          </p:cNvSpPr>
          <p:nvPr>
            <p:ph type="body" sz="quarter" idx="28"/>
          </p:nvPr>
        </p:nvSpPr>
        <p:spPr>
          <a:xfrm>
            <a:off x="4047841" y="4488366"/>
            <a:ext cx="2808000" cy="626701"/>
          </a:xfrm>
        </p:spPr>
        <p:txBody>
          <a:bodyPr/>
          <a:lstStyle/>
          <a:p>
            <a:r>
              <a:rPr lang="en-US" noProof="0"/>
              <a:t>Hold status update meetings to track the procurement process. Use Copilot in Teams </a:t>
            </a:r>
            <a:br>
              <a:rPr lang="en-US" noProof="0"/>
            </a:br>
            <a:r>
              <a:rPr lang="en-US" noProof="0"/>
              <a:t>to summarize each meeting and list open items.</a:t>
            </a:r>
          </a:p>
        </p:txBody>
      </p:sp>
      <p:sp>
        <p:nvSpPr>
          <p:cNvPr id="63" name="Text Placeholder 62">
            <a:extLst>
              <a:ext uri="{FF2B5EF4-FFF2-40B4-BE49-F238E27FC236}">
                <a16:creationId xmlns:a16="http://schemas.microsoft.com/office/drawing/2014/main" id="{4AAFC6A5-AD91-5321-8511-B5EF7983FEC7}"/>
              </a:ext>
            </a:extLst>
          </p:cNvPr>
          <p:cNvSpPr>
            <a:spLocks noGrp="1"/>
          </p:cNvSpPr>
          <p:nvPr>
            <p:ph type="body" sz="quarter" idx="29"/>
          </p:nvPr>
        </p:nvSpPr>
        <p:spPr>
          <a:xfrm>
            <a:off x="7511481" y="4488366"/>
            <a:ext cx="2808000" cy="626701"/>
          </a:xfrm>
        </p:spPr>
        <p:txBody>
          <a:bodyPr/>
          <a:lstStyle/>
          <a:p>
            <a:r>
              <a:rPr lang="en-US" noProof="0"/>
              <a:t>Draft RFP to the selected vendors using Copilot </a:t>
            </a:r>
            <a:br>
              <a:rPr lang="en-US" noProof="0"/>
            </a:br>
            <a:r>
              <a:rPr lang="en-US" noProof="0"/>
              <a:t>in Word, pulling in information from your emails, meeting notes, and presentations.</a:t>
            </a:r>
          </a:p>
        </p:txBody>
      </p:sp>
      <p:sp>
        <p:nvSpPr>
          <p:cNvPr id="199" name="Text Placeholder 198">
            <a:extLst>
              <a:ext uri="{FF2B5EF4-FFF2-40B4-BE49-F238E27FC236}">
                <a16:creationId xmlns:a16="http://schemas.microsoft.com/office/drawing/2014/main" id="{446022C5-1ED2-8026-8A6F-C5CA889A878E}"/>
              </a:ext>
            </a:extLst>
          </p:cNvPr>
          <p:cNvSpPr>
            <a:spLocks noGrp="1"/>
          </p:cNvSpPr>
          <p:nvPr>
            <p:ph type="body" sz="quarter" idx="30"/>
          </p:nvPr>
        </p:nvSpPr>
        <p:spPr>
          <a:xfrm>
            <a:off x="10430234" y="521099"/>
            <a:ext cx="1456966" cy="175614"/>
          </a:xfrm>
        </p:spPr>
        <p:txBody>
          <a:bodyPr/>
          <a:lstStyle/>
          <a:p>
            <a:r>
              <a:rPr lang="en-US" sz="1100"/>
              <a:t>Get started</a:t>
            </a:r>
          </a:p>
        </p:txBody>
      </p:sp>
      <p:sp>
        <p:nvSpPr>
          <p:cNvPr id="23" name="Rectangle: Rounded Corners 6">
            <a:extLst>
              <a:ext uri="{FF2B5EF4-FFF2-40B4-BE49-F238E27FC236}">
                <a16:creationId xmlns:a16="http://schemas.microsoft.com/office/drawing/2014/main" id="{A458E396-A7F6-1ADE-59AB-7E0AA9803DE2}"/>
              </a:ext>
              <a:ext uri="{C183D7F6-B498-43B3-948B-1728B52AA6E4}">
                <adec:decorative xmlns:adec="http://schemas.microsoft.com/office/drawing/2017/decorative" val="1"/>
              </a:ext>
            </a:extLst>
          </p:cNvPr>
          <p:cNvSpPr/>
          <p:nvPr/>
        </p:nvSpPr>
        <p:spPr bwMode="auto">
          <a:xfrm>
            <a:off x="570454" y="1132756"/>
            <a:ext cx="987666" cy="216000"/>
          </a:xfrm>
          <a:prstGeom prst="roundRect">
            <a:avLst>
              <a:gd name="adj" fmla="val 50000"/>
            </a:avLst>
          </a:prstGeom>
          <a:solidFill>
            <a:srgbClr val="0078D4"/>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KPIs impacted</a:t>
            </a:r>
          </a:p>
        </p:txBody>
      </p:sp>
      <p:pic>
        <p:nvPicPr>
          <p:cNvPr id="26" name="Graphic 25">
            <a:extLst>
              <a:ext uri="{FF2B5EF4-FFF2-40B4-BE49-F238E27FC236}">
                <a16:creationId xmlns:a16="http://schemas.microsoft.com/office/drawing/2014/main" id="{B9438946-96F6-DACE-645F-4EFB765637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1113" y="1168756"/>
            <a:ext cx="144000" cy="144000"/>
          </a:xfrm>
          <a:prstGeom prst="rect">
            <a:avLst/>
          </a:prstGeom>
        </p:spPr>
      </p:pic>
      <p:sp>
        <p:nvSpPr>
          <p:cNvPr id="33" name="Rectangle: Rounded Corners 6">
            <a:extLst>
              <a:ext uri="{FF2B5EF4-FFF2-40B4-BE49-F238E27FC236}">
                <a16:creationId xmlns:a16="http://schemas.microsoft.com/office/drawing/2014/main" id="{14EAFD5F-92E5-E426-FBD4-3CFE3A7BA5BA}"/>
              </a:ext>
              <a:ext uri="{C183D7F6-B498-43B3-948B-1728B52AA6E4}">
                <adec:decorative xmlns:adec="http://schemas.microsoft.com/office/drawing/2017/decorative" val="1"/>
              </a:ext>
            </a:extLst>
          </p:cNvPr>
          <p:cNvSpPr/>
          <p:nvPr/>
        </p:nvSpPr>
        <p:spPr bwMode="auto">
          <a:xfrm>
            <a:off x="6469498" y="1127774"/>
            <a:ext cx="987667" cy="216000"/>
          </a:xfrm>
          <a:prstGeom prst="roundRect">
            <a:avLst>
              <a:gd name="adj" fmla="val 50000"/>
            </a:avLst>
          </a:prstGeom>
          <a:solidFill>
            <a:srgbClr val="8661C5"/>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3600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Semibold"/>
              </a:rPr>
              <a:t>Value benefit</a:t>
            </a:r>
            <a:endPar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285" name="Group 284">
            <a:extLst>
              <a:ext uri="{FF2B5EF4-FFF2-40B4-BE49-F238E27FC236}">
                <a16:creationId xmlns:a16="http://schemas.microsoft.com/office/drawing/2014/main" id="{1D28B68D-7867-BC7A-13E1-D37617724B07}"/>
              </a:ext>
            </a:extLst>
          </p:cNvPr>
          <p:cNvGrpSpPr/>
          <p:nvPr/>
        </p:nvGrpSpPr>
        <p:grpSpPr>
          <a:xfrm>
            <a:off x="4276273" y="2761669"/>
            <a:ext cx="2351135" cy="360000"/>
            <a:chOff x="4276273" y="2761669"/>
            <a:chExt cx="2351135" cy="360000"/>
          </a:xfrm>
        </p:grpSpPr>
        <p:pic>
          <p:nvPicPr>
            <p:cNvPr id="286" name="Picture 285" descr="Zip Co logo SVG free download, id: 101874 - Brandlogos.net">
              <a:hlinkClick r:id="rId4"/>
              <a:extLst>
                <a:ext uri="{FF2B5EF4-FFF2-40B4-BE49-F238E27FC236}">
                  <a16:creationId xmlns:a16="http://schemas.microsoft.com/office/drawing/2014/main" id="{0DB6931F-14DC-CA2C-33E8-7E2F5D0AF614}"/>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43278" t="-53646" r="-43278" b="-53646"/>
            <a:stretch/>
          </p:blipFill>
          <p:spPr bwMode="auto">
            <a:xfrm>
              <a:off x="4276273" y="2761669"/>
              <a:ext cx="360000" cy="360000"/>
            </a:xfrm>
            <a:prstGeom prst="ellipse">
              <a:avLst/>
            </a:prstGeom>
            <a:solidFill>
              <a:srgbClr val="FFFFFF"/>
            </a:solidFill>
          </p:spPr>
        </p:pic>
        <p:sp>
          <p:nvSpPr>
            <p:cNvPr id="287" name="TextBox 286">
              <a:extLst>
                <a:ext uri="{FF2B5EF4-FFF2-40B4-BE49-F238E27FC236}">
                  <a16:creationId xmlns:a16="http://schemas.microsoft.com/office/drawing/2014/main" id="{F9B79380-03C0-AC7F-6074-1F4C30D39A28}"/>
                </a:ext>
                <a:ext uri="{C183D7F6-B498-43B3-948B-1728B52AA6E4}">
                  <adec:decorative xmlns:adec="http://schemas.microsoft.com/office/drawing/2017/decorative" val="0"/>
                </a:ext>
              </a:extLst>
            </p:cNvPr>
            <p:cNvSpPr txBox="1"/>
            <p:nvPr/>
          </p:nvSpPr>
          <p:spPr>
            <a:xfrm>
              <a:off x="4735224" y="2857031"/>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r>
                <a:rPr kumimoji="0" lang="en-US" sz="1100" b="0" i="0" u="none" strike="noStrike" kern="1200" cap="none" spc="0" normalizeH="0" baseline="30000" noProof="0">
                  <a:ln>
                    <a:noFill/>
                  </a:ln>
                  <a:solidFill>
                    <a:prstClr val="black"/>
                  </a:solidFill>
                  <a:effectLst/>
                  <a:uLnTx/>
                  <a:uFillTx/>
                  <a:latin typeface="Segoe UI Semibold"/>
                  <a:ea typeface="+mn-ea"/>
                  <a:cs typeface="+mn-cs"/>
                </a:rPr>
                <a:t>2</a:t>
              </a:r>
            </a:p>
          </p:txBody>
        </p:sp>
      </p:grpSp>
      <p:grpSp>
        <p:nvGrpSpPr>
          <p:cNvPr id="288" name="Group 287">
            <a:extLst>
              <a:ext uri="{FF2B5EF4-FFF2-40B4-BE49-F238E27FC236}">
                <a16:creationId xmlns:a16="http://schemas.microsoft.com/office/drawing/2014/main" id="{854BE826-3B6C-52D1-1DE9-EC8CCAA147B7}"/>
              </a:ext>
            </a:extLst>
          </p:cNvPr>
          <p:cNvGrpSpPr/>
          <p:nvPr/>
        </p:nvGrpSpPr>
        <p:grpSpPr>
          <a:xfrm>
            <a:off x="804187" y="2761669"/>
            <a:ext cx="2351135" cy="360000"/>
            <a:chOff x="4276273" y="2761669"/>
            <a:chExt cx="2351135" cy="360000"/>
          </a:xfrm>
        </p:grpSpPr>
        <p:pic>
          <p:nvPicPr>
            <p:cNvPr id="289" name="Picture 288" descr="Zip Co logo SVG free download, id: 101874 - Brandlogos.net">
              <a:hlinkClick r:id="rId4"/>
              <a:extLst>
                <a:ext uri="{FF2B5EF4-FFF2-40B4-BE49-F238E27FC236}">
                  <a16:creationId xmlns:a16="http://schemas.microsoft.com/office/drawing/2014/main" id="{1D402869-1292-401E-E8F2-F9CD29386D9D}"/>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43278" t="-53646" r="-43278" b="-53646"/>
            <a:stretch/>
          </p:blipFill>
          <p:spPr bwMode="auto">
            <a:xfrm>
              <a:off x="4276273" y="2761669"/>
              <a:ext cx="360000" cy="360000"/>
            </a:xfrm>
            <a:prstGeom prst="ellipse">
              <a:avLst/>
            </a:prstGeom>
            <a:solidFill>
              <a:srgbClr val="FFFFFF"/>
            </a:solidFill>
          </p:spPr>
        </p:pic>
        <p:sp>
          <p:nvSpPr>
            <p:cNvPr id="290" name="TextBox 289">
              <a:extLst>
                <a:ext uri="{FF2B5EF4-FFF2-40B4-BE49-F238E27FC236}">
                  <a16:creationId xmlns:a16="http://schemas.microsoft.com/office/drawing/2014/main" id="{092AB17B-3AE4-C87A-8BF1-206B18E726AC}"/>
                </a:ext>
                <a:ext uri="{C183D7F6-B498-43B3-948B-1728B52AA6E4}">
                  <adec:decorative xmlns:adec="http://schemas.microsoft.com/office/drawing/2017/decorative" val="0"/>
                </a:ext>
              </a:extLst>
            </p:cNvPr>
            <p:cNvSpPr txBox="1"/>
            <p:nvPr/>
          </p:nvSpPr>
          <p:spPr>
            <a:xfrm>
              <a:off x="4735224" y="2857031"/>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a:t>
              </a:r>
              <a:r>
                <a:rPr kumimoji="0" lang="en-US" sz="1100" b="0" i="0" u="none" strike="noStrike" kern="1200" cap="none" spc="0" normalizeH="0" baseline="30000" noProof="0">
                  <a:ln>
                    <a:noFill/>
                  </a:ln>
                  <a:solidFill>
                    <a:prstClr val="black"/>
                  </a:solidFill>
                  <a:effectLst/>
                  <a:uLnTx/>
                  <a:uFillTx/>
                  <a:latin typeface="Segoe UI Semibold"/>
                  <a:ea typeface="+mn-ea"/>
                  <a:cs typeface="+mn-cs"/>
                </a:rPr>
                <a:t>1</a:t>
              </a:r>
            </a:p>
          </p:txBody>
        </p:sp>
      </p:grpSp>
      <p:grpSp>
        <p:nvGrpSpPr>
          <p:cNvPr id="291" name="Group 290">
            <a:extLst>
              <a:ext uri="{FF2B5EF4-FFF2-40B4-BE49-F238E27FC236}">
                <a16:creationId xmlns:a16="http://schemas.microsoft.com/office/drawing/2014/main" id="{B6CB6228-CBE0-7F98-D15A-2607570CCF2D}"/>
              </a:ext>
            </a:extLst>
          </p:cNvPr>
          <p:cNvGrpSpPr/>
          <p:nvPr/>
        </p:nvGrpSpPr>
        <p:grpSpPr>
          <a:xfrm>
            <a:off x="804187" y="5158847"/>
            <a:ext cx="2351135" cy="360000"/>
            <a:chOff x="588263" y="1697756"/>
            <a:chExt cx="2351135" cy="360000"/>
          </a:xfrm>
        </p:grpSpPr>
        <p:pic>
          <p:nvPicPr>
            <p:cNvPr id="292" name="Picture 291">
              <a:extLst>
                <a:ext uri="{FF2B5EF4-FFF2-40B4-BE49-F238E27FC236}">
                  <a16:creationId xmlns:a16="http://schemas.microsoft.com/office/drawing/2014/main" id="{AB86B126-FABC-F7D4-F62F-CB5030CAEA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263" y="1697756"/>
              <a:ext cx="360000" cy="360000"/>
            </a:xfrm>
            <a:prstGeom prst="ellipse">
              <a:avLst/>
            </a:prstGeom>
            <a:solidFill>
              <a:srgbClr val="FFFFFF"/>
            </a:solidFill>
          </p:spPr>
        </p:pic>
        <p:sp>
          <p:nvSpPr>
            <p:cNvPr id="293" name="TextBox 292">
              <a:extLst>
                <a:ext uri="{FF2B5EF4-FFF2-40B4-BE49-F238E27FC236}">
                  <a16:creationId xmlns:a16="http://schemas.microsoft.com/office/drawing/2014/main" id="{B966FFB4-FD4A-9167-1BEA-46BFE58D77FF}"/>
                </a:ext>
                <a:ext uri="{C183D7F6-B498-43B3-948B-1728B52AA6E4}">
                  <adec:decorative xmlns:adec="http://schemas.microsoft.com/office/drawing/2017/decorative" val="0"/>
                </a:ext>
              </a:extLst>
            </p:cNvPr>
            <p:cNvSpPr txBox="1"/>
            <p:nvPr/>
          </p:nvSpPr>
          <p:spPr>
            <a:xfrm>
              <a:off x="1047214" y="1793118"/>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Outlook</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294" name="Group 293">
            <a:extLst>
              <a:ext uri="{FF2B5EF4-FFF2-40B4-BE49-F238E27FC236}">
                <a16:creationId xmlns:a16="http://schemas.microsoft.com/office/drawing/2014/main" id="{D213860A-8732-BAEB-B4F8-C0400FAEC8C0}"/>
              </a:ext>
            </a:extLst>
          </p:cNvPr>
          <p:cNvGrpSpPr/>
          <p:nvPr/>
        </p:nvGrpSpPr>
        <p:grpSpPr>
          <a:xfrm>
            <a:off x="7739914" y="2761669"/>
            <a:ext cx="2361959" cy="360000"/>
            <a:chOff x="577439" y="3137252"/>
            <a:chExt cx="2361959" cy="360000"/>
          </a:xfrm>
        </p:grpSpPr>
        <p:pic>
          <p:nvPicPr>
            <p:cNvPr id="295" name="Picture 294">
              <a:extLst>
                <a:ext uri="{FF2B5EF4-FFF2-40B4-BE49-F238E27FC236}">
                  <a16:creationId xmlns:a16="http://schemas.microsoft.com/office/drawing/2014/main" id="{0D6C0E20-2721-DA3D-3AC5-6A642BF7D5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439" y="3137252"/>
              <a:ext cx="360000" cy="360000"/>
            </a:xfrm>
            <a:prstGeom prst="ellipse">
              <a:avLst/>
            </a:prstGeom>
            <a:solidFill>
              <a:schemeClr val="bg1"/>
            </a:solidFill>
          </p:spPr>
        </p:pic>
        <p:sp>
          <p:nvSpPr>
            <p:cNvPr id="296" name="TextBox 295">
              <a:extLst>
                <a:ext uri="{FF2B5EF4-FFF2-40B4-BE49-F238E27FC236}">
                  <a16:creationId xmlns:a16="http://schemas.microsoft.com/office/drawing/2014/main" id="{FA047304-C499-713A-5C5E-B8D0030CE3C2}"/>
                </a:ext>
                <a:ext uri="{C183D7F6-B498-43B3-948B-1728B52AA6E4}">
                  <adec:decorative xmlns:adec="http://schemas.microsoft.com/office/drawing/2017/decorative" val="0"/>
                </a:ext>
              </a:extLst>
            </p:cNvPr>
            <p:cNvSpPr txBox="1"/>
            <p:nvPr/>
          </p:nvSpPr>
          <p:spPr>
            <a:xfrm>
              <a:off x="1047214" y="3232614"/>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Excel</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297" name="Group 296">
            <a:extLst>
              <a:ext uri="{FF2B5EF4-FFF2-40B4-BE49-F238E27FC236}">
                <a16:creationId xmlns:a16="http://schemas.microsoft.com/office/drawing/2014/main" id="{F9DB5636-FB78-E1CE-AD03-62F1823AD8B4}"/>
              </a:ext>
            </a:extLst>
          </p:cNvPr>
          <p:cNvGrpSpPr/>
          <p:nvPr/>
        </p:nvGrpSpPr>
        <p:grpSpPr>
          <a:xfrm>
            <a:off x="7739914" y="5158847"/>
            <a:ext cx="2351135" cy="360000"/>
            <a:chOff x="588263" y="2657420"/>
            <a:chExt cx="2351135" cy="360000"/>
          </a:xfrm>
        </p:grpSpPr>
        <p:pic>
          <p:nvPicPr>
            <p:cNvPr id="298" name="Picture 297">
              <a:extLst>
                <a:ext uri="{FF2B5EF4-FFF2-40B4-BE49-F238E27FC236}">
                  <a16:creationId xmlns:a16="http://schemas.microsoft.com/office/drawing/2014/main" id="{F3A16BDA-2C8D-7756-46D1-E2744FC6FA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263" y="2657420"/>
              <a:ext cx="360000" cy="360000"/>
            </a:xfrm>
            <a:prstGeom prst="ellipse">
              <a:avLst/>
            </a:prstGeom>
            <a:solidFill>
              <a:srgbClr val="FFFFFF"/>
            </a:solidFill>
          </p:spPr>
        </p:pic>
        <p:sp>
          <p:nvSpPr>
            <p:cNvPr id="299" name="TextBox 298">
              <a:extLst>
                <a:ext uri="{FF2B5EF4-FFF2-40B4-BE49-F238E27FC236}">
                  <a16:creationId xmlns:a16="http://schemas.microsoft.com/office/drawing/2014/main" id="{8B919107-44E4-2648-998A-9B1CF7CE9D89}"/>
                </a:ext>
                <a:ext uri="{C183D7F6-B498-43B3-948B-1728B52AA6E4}">
                  <adec:decorative xmlns:adec="http://schemas.microsoft.com/office/drawing/2017/decorative" val="0"/>
                </a:ext>
              </a:extLst>
            </p:cNvPr>
            <p:cNvSpPr txBox="1"/>
            <p:nvPr/>
          </p:nvSpPr>
          <p:spPr>
            <a:xfrm>
              <a:off x="1047214" y="2752782"/>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Word</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grpSp>
        <p:nvGrpSpPr>
          <p:cNvPr id="300" name="Group 299">
            <a:extLst>
              <a:ext uri="{FF2B5EF4-FFF2-40B4-BE49-F238E27FC236}">
                <a16:creationId xmlns:a16="http://schemas.microsoft.com/office/drawing/2014/main" id="{76389A3C-63DE-BFEE-B327-EDC432E3561F}"/>
              </a:ext>
            </a:extLst>
          </p:cNvPr>
          <p:cNvGrpSpPr/>
          <p:nvPr/>
        </p:nvGrpSpPr>
        <p:grpSpPr>
          <a:xfrm>
            <a:off x="4276273" y="5158847"/>
            <a:ext cx="2351135" cy="360000"/>
            <a:chOff x="588263" y="3617084"/>
            <a:chExt cx="2351135" cy="360000"/>
          </a:xfrm>
        </p:grpSpPr>
        <p:pic>
          <p:nvPicPr>
            <p:cNvPr id="301" name="Picture 300">
              <a:extLst>
                <a:ext uri="{FF2B5EF4-FFF2-40B4-BE49-F238E27FC236}">
                  <a16:creationId xmlns:a16="http://schemas.microsoft.com/office/drawing/2014/main" id="{246F0747-049C-1314-FEAC-C8CDBDFF22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263" y="3617084"/>
              <a:ext cx="360000" cy="360000"/>
            </a:xfrm>
            <a:prstGeom prst="ellipse">
              <a:avLst/>
            </a:prstGeom>
            <a:solidFill>
              <a:srgbClr val="FFFFFF"/>
            </a:solidFill>
          </p:spPr>
        </p:pic>
        <p:sp>
          <p:nvSpPr>
            <p:cNvPr id="302" name="TextBox 301">
              <a:extLst>
                <a:ext uri="{FF2B5EF4-FFF2-40B4-BE49-F238E27FC236}">
                  <a16:creationId xmlns:a16="http://schemas.microsoft.com/office/drawing/2014/main" id="{E2202BED-6180-C2E8-2143-318D4247EA7B}"/>
                </a:ext>
                <a:ext uri="{C183D7F6-B498-43B3-948B-1728B52AA6E4}">
                  <adec:decorative xmlns:adec="http://schemas.microsoft.com/office/drawing/2017/decorative" val="0"/>
                </a:ext>
              </a:extLst>
            </p:cNvPr>
            <p:cNvSpPr txBox="1"/>
            <p:nvPr/>
          </p:nvSpPr>
          <p:spPr>
            <a:xfrm>
              <a:off x="1047214" y="3712446"/>
              <a:ext cx="1892184"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Semibold"/>
                  <a:ea typeface="+mn-ea"/>
                  <a:cs typeface="+mn-cs"/>
                </a:rPr>
                <a:t>Copilot in Teams</a:t>
              </a:r>
              <a:endParaRPr kumimoji="0" lang="en-US" sz="1100" b="0" i="0" u="none" strike="noStrike" kern="1200" cap="none" spc="0" normalizeH="0" baseline="30000" noProof="0">
                <a:ln>
                  <a:noFill/>
                </a:ln>
                <a:solidFill>
                  <a:prstClr val="black"/>
                </a:solidFill>
                <a:effectLst/>
                <a:uLnTx/>
                <a:uFillTx/>
                <a:latin typeface="Segoe UI Semibold"/>
                <a:ea typeface="+mn-ea"/>
                <a:cs typeface="+mn-cs"/>
              </a:endParaRPr>
            </a:p>
          </p:txBody>
        </p:sp>
      </p:grpSp>
      <p:sp>
        <p:nvSpPr>
          <p:cNvPr id="303" name="Text Placeholder 60">
            <a:extLst>
              <a:ext uri="{FF2B5EF4-FFF2-40B4-BE49-F238E27FC236}">
                <a16:creationId xmlns:a16="http://schemas.microsoft.com/office/drawing/2014/main" id="{F53B8C73-53E5-5F43-ABF6-6C779BBEE432}"/>
              </a:ext>
            </a:extLst>
          </p:cNvPr>
          <p:cNvSpPr>
            <a:spLocks noGrp="1"/>
          </p:cNvSpPr>
          <p:nvPr>
            <p:ph type="body" sz="quarter" idx="38"/>
          </p:nvPr>
        </p:nvSpPr>
        <p:spPr>
          <a:xfrm>
            <a:off x="11417128" y="357645"/>
            <a:ext cx="127000" cy="125999"/>
          </a:xfrm>
          <a:solidFill>
            <a:srgbClr val="0078D4"/>
          </a:solidFill>
        </p:spPr>
        <p:txBody>
          <a:bodyPr/>
          <a:lstStyle/>
          <a:p>
            <a:endParaRPr lang="en-US"/>
          </a:p>
        </p:txBody>
      </p:sp>
      <p:sp>
        <p:nvSpPr>
          <p:cNvPr id="304" name="Text Placeholder 61">
            <a:extLst>
              <a:ext uri="{FF2B5EF4-FFF2-40B4-BE49-F238E27FC236}">
                <a16:creationId xmlns:a16="http://schemas.microsoft.com/office/drawing/2014/main" id="{E0A0C535-D61E-AAAD-3002-2B6831B163C8}"/>
              </a:ext>
            </a:extLst>
          </p:cNvPr>
          <p:cNvSpPr>
            <a:spLocks noGrp="1"/>
          </p:cNvSpPr>
          <p:nvPr>
            <p:ph type="body" sz="quarter" idx="39"/>
          </p:nvPr>
        </p:nvSpPr>
        <p:spPr>
          <a:xfrm>
            <a:off x="11588664" y="357645"/>
            <a:ext cx="127000" cy="125999"/>
          </a:xfrm>
        </p:spPr>
        <p:txBody>
          <a:bodyPr/>
          <a:lstStyle/>
          <a:p>
            <a:endParaRPr lang="en-US"/>
          </a:p>
        </p:txBody>
      </p:sp>
      <p:sp>
        <p:nvSpPr>
          <p:cNvPr id="305" name="Text Placeholder 62">
            <a:extLst>
              <a:ext uri="{FF2B5EF4-FFF2-40B4-BE49-F238E27FC236}">
                <a16:creationId xmlns:a16="http://schemas.microsoft.com/office/drawing/2014/main" id="{C02E3746-9136-85D7-D807-CA6EB9D6954B}"/>
              </a:ext>
            </a:extLst>
          </p:cNvPr>
          <p:cNvSpPr>
            <a:spLocks noGrp="1"/>
          </p:cNvSpPr>
          <p:nvPr>
            <p:ph type="body" sz="quarter" idx="40"/>
          </p:nvPr>
        </p:nvSpPr>
        <p:spPr>
          <a:xfrm>
            <a:off x="11760200" y="357645"/>
            <a:ext cx="127000" cy="125999"/>
          </a:xfrm>
        </p:spPr>
        <p:txBody>
          <a:bodyPr/>
          <a:lstStyle/>
          <a:p>
            <a:endParaRPr lang="en-US"/>
          </a:p>
        </p:txBody>
      </p:sp>
      <p:pic>
        <p:nvPicPr>
          <p:cNvPr id="5" name="Picture 4">
            <a:extLst>
              <a:ext uri="{FF2B5EF4-FFF2-40B4-BE49-F238E27FC236}">
                <a16:creationId xmlns:a16="http://schemas.microsoft.com/office/drawing/2014/main" id="{AF4EFC8F-41AC-6FB1-018C-A895FDB850ED}"/>
              </a:ext>
            </a:extLst>
          </p:cNvPr>
          <p:cNvPicPr>
            <a:picLocks noChangeAspect="1"/>
          </p:cNvPicPr>
          <p:nvPr/>
        </p:nvPicPr>
        <p:blipFill rotWithShape="1">
          <a:blip r:embed="rId10">
            <a:extLst>
              <a:ext uri="{28A0092B-C50C-407E-A947-70E740481C1C}">
                <a14:useLocalDpi xmlns:a14="http://schemas.microsoft.com/office/drawing/2010/main" val="0"/>
              </a:ext>
            </a:extLst>
          </a:blip>
          <a:srcRect r="4624"/>
          <a:stretch/>
        </p:blipFill>
        <p:spPr>
          <a:xfrm>
            <a:off x="9800028" y="4918520"/>
            <a:ext cx="2391972" cy="1939479"/>
          </a:xfrm>
          <a:prstGeom prst="rect">
            <a:avLst/>
          </a:prstGeom>
        </p:spPr>
      </p:pic>
      <p:grpSp>
        <p:nvGrpSpPr>
          <p:cNvPr id="12" name="Group 11">
            <a:extLst>
              <a:ext uri="{FF2B5EF4-FFF2-40B4-BE49-F238E27FC236}">
                <a16:creationId xmlns:a16="http://schemas.microsoft.com/office/drawing/2014/main" id="{C5F896B1-E195-0090-628A-F615B94D2229}"/>
              </a:ext>
            </a:extLst>
          </p:cNvPr>
          <p:cNvGrpSpPr/>
          <p:nvPr/>
        </p:nvGrpSpPr>
        <p:grpSpPr>
          <a:xfrm>
            <a:off x="1624328" y="1132756"/>
            <a:ext cx="1332000" cy="216000"/>
            <a:chOff x="1198144" y="862657"/>
            <a:chExt cx="1332000" cy="216000"/>
          </a:xfrm>
        </p:grpSpPr>
        <p:sp>
          <p:nvSpPr>
            <p:cNvPr id="13" name="Rectangle: Rounded Corners 6">
              <a:extLst>
                <a:ext uri="{FF2B5EF4-FFF2-40B4-BE49-F238E27FC236}">
                  <a16:creationId xmlns:a16="http://schemas.microsoft.com/office/drawing/2014/main" id="{CC4CB41B-AA92-000F-37CF-662BD026BC58}"/>
                </a:ext>
                <a:ext uri="{C183D7F6-B498-43B3-948B-1728B52AA6E4}">
                  <adec:decorative xmlns:adec="http://schemas.microsoft.com/office/drawing/2017/decorative" val="1"/>
                </a:ext>
              </a:extLst>
            </p:cNvPr>
            <p:cNvSpPr/>
            <p:nvPr/>
          </p:nvSpPr>
          <p:spPr bwMode="auto">
            <a:xfrm>
              <a:off x="1198144" y="862657"/>
              <a:ext cx="1332000" cy="216000"/>
            </a:xfrm>
            <a:prstGeom prst="roundRect">
              <a:avLst>
                <a:gd name="adj" fmla="val 50000"/>
              </a:avLst>
            </a:prstGeom>
            <a:solidFill>
              <a:srgbClr val="FFFFFF"/>
            </a:solidFill>
            <a:ln w="12700">
              <a:solidFill>
                <a:srgbClr val="0078D4"/>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Reduce costs</a:t>
              </a:r>
            </a:p>
          </p:txBody>
        </p:sp>
        <p:pic>
          <p:nvPicPr>
            <p:cNvPr id="14" name="Graphic 13">
              <a:extLst>
                <a:ext uri="{FF2B5EF4-FFF2-40B4-BE49-F238E27FC236}">
                  <a16:creationId xmlns:a16="http://schemas.microsoft.com/office/drawing/2014/main" id="{AB231A6A-4E85-21AE-BD70-847040106F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44929" y="898657"/>
              <a:ext cx="144000" cy="144000"/>
            </a:xfrm>
            <a:prstGeom prst="rect">
              <a:avLst/>
            </a:prstGeom>
          </p:spPr>
        </p:pic>
      </p:grpSp>
      <p:grpSp>
        <p:nvGrpSpPr>
          <p:cNvPr id="15" name="Group 14">
            <a:extLst>
              <a:ext uri="{FF2B5EF4-FFF2-40B4-BE49-F238E27FC236}">
                <a16:creationId xmlns:a16="http://schemas.microsoft.com/office/drawing/2014/main" id="{B480A3D7-6D91-DD7D-B0C2-69B85F2D4A94}"/>
              </a:ext>
            </a:extLst>
          </p:cNvPr>
          <p:cNvGrpSpPr/>
          <p:nvPr/>
        </p:nvGrpSpPr>
        <p:grpSpPr>
          <a:xfrm>
            <a:off x="7523373" y="1127774"/>
            <a:ext cx="1097280" cy="216000"/>
            <a:chOff x="1194743" y="1140160"/>
            <a:chExt cx="1097280" cy="216000"/>
          </a:xfrm>
        </p:grpSpPr>
        <p:sp>
          <p:nvSpPr>
            <p:cNvPr id="16" name="Rectangle: Rounded Corners 6">
              <a:extLst>
                <a:ext uri="{FF2B5EF4-FFF2-40B4-BE49-F238E27FC236}">
                  <a16:creationId xmlns:a16="http://schemas.microsoft.com/office/drawing/2014/main" id="{BAA78275-26F0-1A8F-6081-586A224AD6F9}"/>
                </a:ext>
                <a:ext uri="{C183D7F6-B498-43B3-948B-1728B52AA6E4}">
                  <adec:decorative xmlns:adec="http://schemas.microsoft.com/office/drawing/2017/decorative" val="1"/>
                </a:ext>
              </a:extLst>
            </p:cNvPr>
            <p:cNvSpPr/>
            <p:nvPr/>
          </p:nvSpPr>
          <p:spPr bwMode="auto">
            <a:xfrm>
              <a:off x="1194743" y="1140160"/>
              <a:ext cx="1097280"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Cost Savings</a:t>
              </a:r>
            </a:p>
          </p:txBody>
        </p:sp>
        <p:pic>
          <p:nvPicPr>
            <p:cNvPr id="17" name="Graphic 16">
              <a:extLst>
                <a:ext uri="{FF2B5EF4-FFF2-40B4-BE49-F238E27FC236}">
                  <a16:creationId xmlns:a16="http://schemas.microsoft.com/office/drawing/2014/main" id="{DEE9505F-9F7C-B3FF-22AA-3826700A41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41527" y="1176160"/>
              <a:ext cx="144000" cy="144000"/>
            </a:xfrm>
            <a:prstGeom prst="rect">
              <a:avLst/>
            </a:prstGeom>
          </p:spPr>
        </p:pic>
      </p:grpSp>
      <p:grpSp>
        <p:nvGrpSpPr>
          <p:cNvPr id="18" name="Group 17">
            <a:extLst>
              <a:ext uri="{FF2B5EF4-FFF2-40B4-BE49-F238E27FC236}">
                <a16:creationId xmlns:a16="http://schemas.microsoft.com/office/drawing/2014/main" id="{28D92813-C4C2-7D84-5D59-BCA805317036}"/>
              </a:ext>
            </a:extLst>
          </p:cNvPr>
          <p:cNvGrpSpPr/>
          <p:nvPr/>
        </p:nvGrpSpPr>
        <p:grpSpPr>
          <a:xfrm>
            <a:off x="8717943" y="1127774"/>
            <a:ext cx="2011680" cy="216000"/>
            <a:chOff x="1194743" y="1140160"/>
            <a:chExt cx="2011680" cy="216000"/>
          </a:xfrm>
        </p:grpSpPr>
        <p:sp>
          <p:nvSpPr>
            <p:cNvPr id="19" name="Rectangle: Rounded Corners 6">
              <a:extLst>
                <a:ext uri="{FF2B5EF4-FFF2-40B4-BE49-F238E27FC236}">
                  <a16:creationId xmlns:a16="http://schemas.microsoft.com/office/drawing/2014/main" id="{0405C8EA-FE6F-53E8-9209-487DD7B07B69}"/>
                </a:ext>
                <a:ext uri="{C183D7F6-B498-43B3-948B-1728B52AA6E4}">
                  <adec:decorative xmlns:adec="http://schemas.microsoft.com/office/drawing/2017/decorative" val="1"/>
                </a:ext>
              </a:extLst>
            </p:cNvPr>
            <p:cNvSpPr/>
            <p:nvPr/>
          </p:nvSpPr>
          <p:spPr bwMode="auto">
            <a:xfrm>
              <a:off x="1194743" y="1140160"/>
              <a:ext cx="2011680" cy="216000"/>
            </a:xfrm>
            <a:prstGeom prst="roundRect">
              <a:avLst>
                <a:gd name="adj" fmla="val 50000"/>
              </a:avLst>
            </a:prstGeom>
            <a:solidFill>
              <a:srgbClr val="FFFFFF"/>
            </a:solidFill>
            <a:ln w="12700">
              <a:solidFill>
                <a:srgbClr val="8661C5"/>
              </a:solidFill>
              <a:headEnd type="none" w="med" len="med"/>
              <a:tailEnd type="none" w="med" len="med"/>
            </a:ln>
            <a:effectLst>
              <a:outerShdw blurRad="63500" dist="63500" dir="2700000"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6000" tIns="18288" rIns="36000" bIns="3600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661C5"/>
                  </a:solidFill>
                  <a:effectLst/>
                  <a:uLnTx/>
                  <a:uFillTx/>
                  <a:latin typeface="Segoe UI Semibold" panose="020B0702040204020203" pitchFamily="34" charset="0"/>
                  <a:ea typeface="+mn-ea"/>
                  <a:cs typeface="Segoe UI Semibold" panose="020B0702040204020203" pitchFamily="34" charset="0"/>
                </a:rPr>
                <a:t>Employee Experience </a:t>
              </a:r>
            </a:p>
          </p:txBody>
        </p:sp>
        <p:pic>
          <p:nvPicPr>
            <p:cNvPr id="20" name="Graphic 19">
              <a:extLst>
                <a:ext uri="{FF2B5EF4-FFF2-40B4-BE49-F238E27FC236}">
                  <a16:creationId xmlns:a16="http://schemas.microsoft.com/office/drawing/2014/main" id="{AB78CF91-7CF0-24FA-9F61-525EF6C7F5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41527" y="1176160"/>
              <a:ext cx="144000" cy="144000"/>
            </a:xfrm>
            <a:prstGeom prst="rect">
              <a:avLst/>
            </a:prstGeom>
          </p:spPr>
        </p:pic>
      </p:grpSp>
      <p:sp>
        <p:nvSpPr>
          <p:cNvPr id="2" name="Graphic 2">
            <a:hlinkClick r:id="rId14"/>
            <a:extLst>
              <a:ext uri="{FF2B5EF4-FFF2-40B4-BE49-F238E27FC236}">
                <a16:creationId xmlns:a16="http://schemas.microsoft.com/office/drawing/2014/main" id="{7452F5A8-E5EE-30A2-41BC-9B43D0E61009}"/>
              </a:ext>
            </a:extLst>
          </p:cNvPr>
          <p:cNvSpPr/>
          <p:nvPr/>
        </p:nvSpPr>
        <p:spPr>
          <a:xfrm>
            <a:off x="5767528" y="402893"/>
            <a:ext cx="228200" cy="202844"/>
          </a:xfrm>
          <a:custGeom>
            <a:avLst/>
            <a:gdLst>
              <a:gd name="connsiteX0" fmla="*/ 41203 w 228200"/>
              <a:gd name="connsiteY0" fmla="*/ 0 h 202844"/>
              <a:gd name="connsiteX1" fmla="*/ 186997 w 228200"/>
              <a:gd name="connsiteY1" fmla="*/ 0 h 202844"/>
              <a:gd name="connsiteX2" fmla="*/ 228137 w 228200"/>
              <a:gd name="connsiteY2" fmla="*/ 38870 h 202844"/>
              <a:gd name="connsiteX3" fmla="*/ 228200 w 228200"/>
              <a:gd name="connsiteY3" fmla="*/ 41203 h 202844"/>
              <a:gd name="connsiteX4" fmla="*/ 228200 w 228200"/>
              <a:gd name="connsiteY4" fmla="*/ 161642 h 202844"/>
              <a:gd name="connsiteX5" fmla="*/ 189330 w 228200"/>
              <a:gd name="connsiteY5" fmla="*/ 202781 h 202844"/>
              <a:gd name="connsiteX6" fmla="*/ 186997 w 228200"/>
              <a:gd name="connsiteY6" fmla="*/ 202845 h 202844"/>
              <a:gd name="connsiteX7" fmla="*/ 41203 w 228200"/>
              <a:gd name="connsiteY7" fmla="*/ 202845 h 202844"/>
              <a:gd name="connsiteX8" fmla="*/ 63 w 228200"/>
              <a:gd name="connsiteY8" fmla="*/ 163975 h 202844"/>
              <a:gd name="connsiteX9" fmla="*/ 0 w 228200"/>
              <a:gd name="connsiteY9" fmla="*/ 161642 h 202844"/>
              <a:gd name="connsiteX10" fmla="*/ 0 w 228200"/>
              <a:gd name="connsiteY10" fmla="*/ 41203 h 202844"/>
              <a:gd name="connsiteX11" fmla="*/ 38870 w 228200"/>
              <a:gd name="connsiteY11" fmla="*/ 63 h 202844"/>
              <a:gd name="connsiteX12" fmla="*/ 41203 w 228200"/>
              <a:gd name="connsiteY12" fmla="*/ 0 h 202844"/>
              <a:gd name="connsiteX13" fmla="*/ 186997 w 228200"/>
              <a:gd name="connsiteY13" fmla="*/ 0 h 202844"/>
              <a:gd name="connsiteX14" fmla="*/ 41203 w 228200"/>
              <a:gd name="connsiteY14" fmla="*/ 0 h 202844"/>
              <a:gd name="connsiteX15" fmla="*/ 89416 w 228200"/>
              <a:gd name="connsiteY15" fmla="*/ 70805 h 202844"/>
              <a:gd name="connsiteX16" fmla="*/ 88745 w 228200"/>
              <a:gd name="connsiteY16" fmla="*/ 73658 h 202844"/>
              <a:gd name="connsiteX17" fmla="*/ 88745 w 228200"/>
              <a:gd name="connsiteY17" fmla="*/ 129212 h 202844"/>
              <a:gd name="connsiteX18" fmla="*/ 95083 w 228200"/>
              <a:gd name="connsiteY18" fmla="*/ 135551 h 202844"/>
              <a:gd name="connsiteX19" fmla="*/ 97923 w 228200"/>
              <a:gd name="connsiteY19" fmla="*/ 134879 h 202844"/>
              <a:gd name="connsiteX20" fmla="*/ 153477 w 228200"/>
              <a:gd name="connsiteY20" fmla="*/ 107115 h 202844"/>
              <a:gd name="connsiteX21" fmla="*/ 156324 w 228200"/>
              <a:gd name="connsiteY21" fmla="*/ 98614 h 202844"/>
              <a:gd name="connsiteX22" fmla="*/ 153477 w 228200"/>
              <a:gd name="connsiteY22" fmla="*/ 95768 h 202844"/>
              <a:gd name="connsiteX23" fmla="*/ 97923 w 228200"/>
              <a:gd name="connsiteY23" fmla="*/ 67991 h 202844"/>
              <a:gd name="connsiteX24" fmla="*/ 89416 w 228200"/>
              <a:gd name="connsiteY24" fmla="*/ 70818 h 2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200" h="202844">
                <a:moveTo>
                  <a:pt x="41203" y="0"/>
                </a:moveTo>
                <a:lnTo>
                  <a:pt x="186997" y="0"/>
                </a:lnTo>
                <a:cubicBezTo>
                  <a:pt x="208848" y="-1"/>
                  <a:pt x="226900" y="17055"/>
                  <a:pt x="228137" y="38870"/>
                </a:cubicBezTo>
                <a:lnTo>
                  <a:pt x="228200" y="41203"/>
                </a:lnTo>
                <a:lnTo>
                  <a:pt x="228200" y="161642"/>
                </a:lnTo>
                <a:cubicBezTo>
                  <a:pt x="228202" y="183492"/>
                  <a:pt x="211146" y="201544"/>
                  <a:pt x="189330" y="202781"/>
                </a:cubicBezTo>
                <a:lnTo>
                  <a:pt x="186997" y="202845"/>
                </a:lnTo>
                <a:lnTo>
                  <a:pt x="41203" y="202845"/>
                </a:lnTo>
                <a:cubicBezTo>
                  <a:pt x="19352" y="202846"/>
                  <a:pt x="1300" y="185791"/>
                  <a:pt x="63" y="163975"/>
                </a:cubicBezTo>
                <a:lnTo>
                  <a:pt x="0" y="161642"/>
                </a:lnTo>
                <a:lnTo>
                  <a:pt x="0" y="41203"/>
                </a:lnTo>
                <a:cubicBezTo>
                  <a:pt x="-1" y="19352"/>
                  <a:pt x="17055" y="1300"/>
                  <a:pt x="38870" y="63"/>
                </a:cubicBezTo>
                <a:lnTo>
                  <a:pt x="41203" y="0"/>
                </a:lnTo>
                <a:lnTo>
                  <a:pt x="186997" y="0"/>
                </a:lnTo>
                <a:lnTo>
                  <a:pt x="41203" y="0"/>
                </a:lnTo>
                <a:close/>
                <a:moveTo>
                  <a:pt x="89416" y="70805"/>
                </a:moveTo>
                <a:cubicBezTo>
                  <a:pt x="88973" y="71691"/>
                  <a:pt x="88743" y="72668"/>
                  <a:pt x="88745" y="73658"/>
                </a:cubicBezTo>
                <a:lnTo>
                  <a:pt x="88745" y="129212"/>
                </a:lnTo>
                <a:cubicBezTo>
                  <a:pt x="88745" y="132712"/>
                  <a:pt x="91583" y="135551"/>
                  <a:pt x="95083" y="135551"/>
                </a:cubicBezTo>
                <a:cubicBezTo>
                  <a:pt x="96070" y="135551"/>
                  <a:pt x="97042" y="135320"/>
                  <a:pt x="97923" y="134879"/>
                </a:cubicBezTo>
                <a:lnTo>
                  <a:pt x="153477" y="107115"/>
                </a:lnTo>
                <a:cubicBezTo>
                  <a:pt x="156610" y="105553"/>
                  <a:pt x="157884" y="101747"/>
                  <a:pt x="156324" y="98614"/>
                </a:cubicBezTo>
                <a:cubicBezTo>
                  <a:pt x="155709" y="97381"/>
                  <a:pt x="154710" y="96383"/>
                  <a:pt x="153477" y="95768"/>
                </a:cubicBezTo>
                <a:lnTo>
                  <a:pt x="97923" y="67991"/>
                </a:lnTo>
                <a:cubicBezTo>
                  <a:pt x="94793" y="66423"/>
                  <a:pt x="90985" y="67689"/>
                  <a:pt x="89416" y="70818"/>
                </a:cubicBezTo>
                <a:close/>
              </a:path>
            </a:pathLst>
          </a:custGeom>
          <a:gradFill>
            <a:gsLst>
              <a:gs pos="73000">
                <a:srgbClr val="0078D4"/>
              </a:gs>
              <a:gs pos="12000">
                <a:srgbClr val="C03BC4"/>
              </a:gs>
            </a:gsLst>
            <a:path path="circle">
              <a:fillToRect l="100000" t="100000"/>
            </a:path>
          </a:gradFill>
          <a:ln w="12303" cap="flat">
            <a:noFill/>
            <a:prstDash val="solid"/>
            <a:miter/>
          </a:ln>
          <a:effectLst>
            <a:outerShdw blurRad="63500" dist="63500" dir="3000000" algn="tl" rotWithShape="0">
              <a:srgbClr val="454142">
                <a:alpha val="15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3468117"/>
      </p:ext>
    </p:extLst>
  </p:cSld>
  <p:clrMapOvr>
    <a:masterClrMapping/>
  </p:clrMapOvr>
  <p:transition>
    <p:fade/>
  </p:transition>
</p:sld>
</file>

<file path=ppt/theme/theme1.xml><?xml version="1.0" encoding="utf-8"?>
<a:theme xmlns:a="http://schemas.openxmlformats.org/drawingml/2006/main" name="Light 16x9">
  <a:themeElements>
    <a:clrScheme name="Theme Colors Light">
      <a:dk1>
        <a:srgbClr val="000000"/>
      </a:dk1>
      <a:lt1>
        <a:srgbClr val="FFFFFF"/>
      </a:lt1>
      <a:dk2>
        <a:srgbClr val="463668"/>
      </a:dk2>
      <a:lt2>
        <a:srgbClr val="E8E6DF"/>
      </a:lt2>
      <a:accent1>
        <a:srgbClr val="463668"/>
      </a:accent1>
      <a:accent2>
        <a:srgbClr val="C5B4E3"/>
      </a:accent2>
      <a:accent3>
        <a:srgbClr val="C03BC4"/>
      </a:accent3>
      <a:accent4>
        <a:srgbClr val="8C8279"/>
      </a:accent4>
      <a:accent5>
        <a:srgbClr val="D59ED7"/>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4.potx" id="{4908BB59-E0F9-4262-9337-B2D75939F852}" vid="{C1F6406B-B671-42E9-A581-A06DD50715F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939325b-1b04-4482-b1af-169cf8b89173">
      <UserInfo>
        <DisplayName>Jayaseelan, Bharathkumar (Cognizant)</DisplayName>
        <AccountId>15</AccountId>
        <AccountType/>
      </UserInfo>
      <UserInfo>
        <DisplayName>Singh, Shivam (Cognizant)</DisplayName>
        <AccountId>589</AccountId>
        <AccountType/>
      </UserInfo>
      <UserInfo>
        <DisplayName>M, Suzana (Cognizant)</DisplayName>
        <AccountId>590</AccountId>
        <AccountType/>
      </UserInfo>
      <UserInfo>
        <DisplayName>Rose P, Sharon (Cognizant)</DisplayName>
        <AccountId>591</AccountId>
        <AccountType/>
      </UserInfo>
      <UserInfo>
        <DisplayName>D, Ajith Kumaar (Cognizant)</DisplayName>
        <AccountId>592</AccountId>
        <AccountType/>
      </UserInfo>
      <UserInfo>
        <DisplayName>Yekula, Kethan Harish (Cognizant)</DisplayName>
        <AccountId>900</AccountId>
        <AccountType/>
      </UserInfo>
      <UserInfo>
        <DisplayName>Kumar Panda, Santanu (Cognizant)</DisplayName>
        <AccountId>901</AccountId>
        <AccountType/>
      </UserInfo>
      <UserInfo>
        <DisplayName>Sharma, Mayank (Cognizant)</DisplayName>
        <AccountId>902</AccountId>
        <AccountType/>
      </UserInfo>
      <UserInfo>
        <DisplayName>Neerudu, Indraja (Cognizant)</DisplayName>
        <AccountId>107</AccountId>
        <AccountType/>
      </UserInfo>
      <UserInfo>
        <DisplayName>Kaki, Venkata Madhusudhan (Cognizant)</DisplayName>
        <AccountId>1413</AccountId>
        <AccountType/>
      </UserInfo>
      <UserInfo>
        <DisplayName>Lakshmipathy, Jayagopal (Cognizant)</DisplayName>
        <AccountId>2637</AccountId>
        <AccountType/>
      </UserInfo>
      <UserInfo>
        <DisplayName>M, Suryakumar (Cognizant)</DisplayName>
        <AccountId>2638</AccountId>
        <AccountType/>
      </UserInfo>
      <UserInfo>
        <DisplayName>Venkata Ramana, Ummadi (Cognizant)</DisplayName>
        <AccountId>2639</AccountId>
        <AccountType/>
      </UserInfo>
      <UserInfo>
        <DisplayName>K, Nithya (Cognizant)</DisplayName>
        <AccountId>2640</AccountId>
        <AccountType/>
      </UserInfo>
      <UserInfo>
        <DisplayName>A, Florence Reena (Cognizant)</DisplayName>
        <AccountId>2641</AccountId>
        <AccountType/>
      </UserInfo>
      <UserInfo>
        <DisplayName>Girirajan, Bhuvaneswari (Cognizant)</DisplayName>
        <AccountId>2642</AccountId>
        <AccountType/>
      </UserInfo>
      <UserInfo>
        <DisplayName>A.B, Ananthaagiri (Cognizant)</DisplayName>
        <AccountId>2643</AccountId>
        <AccountType/>
      </UserInfo>
      <UserInfo>
        <DisplayName>Andra, Pujitha (Cognizant)</DisplayName>
        <AccountId>2644</AccountId>
        <AccountType/>
      </UserInfo>
      <UserInfo>
        <DisplayName>ChinnaKalimuthu, SaranyaDevi (Cognizant)</DisplayName>
        <AccountId>2645</AccountId>
        <AccountType/>
      </UserInfo>
      <UserInfo>
        <DisplayName>Ponnusamy, Vasanthan (Cognizant)</DisplayName>
        <AccountId>2646</AccountId>
        <AccountType/>
      </UserInfo>
      <UserInfo>
        <DisplayName>D, Deepika (Cognizant)</DisplayName>
        <AccountId>2647</AccountId>
        <AccountType/>
      </UserInfo>
      <UserInfo>
        <DisplayName>Brown, Dennis (Cognizant)</DisplayName>
        <AccountId>2206</AccountId>
        <AccountType/>
      </UserInfo>
    </SharedWithUsers>
    <TaxCatchAll xmlns="e939325b-1b04-4482-b1af-169cf8b89173" xsi:nil="true"/>
    <lcf76f155ced4ddcb4097134ff3c332f xmlns="0c078edf-c325-4e08-afcf-d4463ad57bc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54C0553054304EBFE7D53B26512A5B" ma:contentTypeVersion="13" ma:contentTypeDescription="Create a new document." ma:contentTypeScope="" ma:versionID="ca920beef23e8abfe9dfe254ab7c9187">
  <xsd:schema xmlns:xsd="http://www.w3.org/2001/XMLSchema" xmlns:xs="http://www.w3.org/2001/XMLSchema" xmlns:p="http://schemas.microsoft.com/office/2006/metadata/properties" xmlns:ns2="0c078edf-c325-4e08-afcf-d4463ad57bce" xmlns:ns3="e939325b-1b04-4482-b1af-169cf8b89173" targetNamespace="http://schemas.microsoft.com/office/2006/metadata/properties" ma:root="true" ma:fieldsID="480c37cd65113ec7496697db14ee1dc5" ns2:_="" ns3:_="">
    <xsd:import namespace="0c078edf-c325-4e08-afcf-d4463ad57bce"/>
    <xsd:import namespace="e939325b-1b04-4482-b1af-169cf8b891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GenerationTime" minOccurs="0"/>
                <xsd:element ref="ns2:MediaServiceEventHashCode" minOccurs="0"/>
                <xsd:element ref="ns2:lcf76f155ced4ddcb4097134ff3c332f" minOccurs="0"/>
                <xsd:element ref="ns3:TaxCatchAll"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078edf-c325-4e08-afcf-d4463ad57b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3b7d1d5-7262-4eb7-85df-493a730aa646"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39325b-1b04-4482-b1af-169cf8b891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030afa0a-e5f9-43fa-86ea-eab6be74d504}" ma:internalName="TaxCatchAll" ma:showField="CatchAllData" ma:web="e939325b-1b04-4482-b1af-169cf8b891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0EA92C-4626-452F-807B-3A70FD174DE0}">
  <ds:schemaRefs>
    <ds:schemaRef ds:uri="0c078edf-c325-4e08-afcf-d4463ad57bce"/>
    <ds:schemaRef ds:uri="e939325b-1b04-4482-b1af-169cf8b89173"/>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DC38668-E2F5-4C29-AEB9-FAFEE0177AB6}"/>
</file>

<file path=customXml/itemProps3.xml><?xml version="1.0" encoding="utf-8"?>
<ds:datastoreItem xmlns:ds="http://schemas.openxmlformats.org/officeDocument/2006/customXml" ds:itemID="{3F979AAF-A922-41AD-A2E4-1CEADE51DC3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Light 16x9</vt:lpstr>
      <vt:lpstr>Copilot scenarios for IT</vt:lpstr>
      <vt:lpstr>Copilot scenarios for IT</vt:lpstr>
      <vt:lpstr>Using Copilot in IT</vt:lpstr>
      <vt:lpstr>KPI – Reduce outstanding support tickets</vt:lpstr>
      <vt:lpstr>KPI – Decrease app downtime</vt:lpstr>
      <vt:lpstr>KPI – Reduce costs</vt:lpstr>
      <vt:lpstr>Information Technology | Streamline service adoption with Copilot1</vt:lpstr>
      <vt:lpstr>Information Technology | Create a project plan</vt:lpstr>
      <vt:lpstr>Information Technology | Procure new IT solution</vt:lpstr>
      <vt:lpstr>A day in the life of a Launch Infrastructure Manager</vt:lpstr>
      <vt:lpstr>A day in the life of an IT Administrator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scenarios for IT</dc:title>
  <dc:creator>Chad Christian (Unify Consulting LLC)</dc:creator>
  <cp:revision>1</cp:revision>
  <dcterms:created xsi:type="dcterms:W3CDTF">2024-05-27T18:55:14Z</dcterms:created>
  <dcterms:modified xsi:type="dcterms:W3CDTF">2024-06-13T15:17:23Z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0x0101003954C0553054304EBFE7D53B26512A5B</vt:lpwstr>
  </property>
  <property fmtid="{D5CDD505-2E9C-101B-9397-08002B2CF9AE}" pid="3" name="MediaServiceImageTags">
    <vt:lpwstr/>
  </property>
</Properties>
</file>